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65"/>
  </p:notesMasterIdLst>
  <p:sldIdLst>
    <p:sldId id="288" r:id="rId2"/>
    <p:sldId id="295" r:id="rId3"/>
    <p:sldId id="323" r:id="rId4"/>
    <p:sldId id="310" r:id="rId5"/>
    <p:sldId id="325" r:id="rId6"/>
    <p:sldId id="326" r:id="rId7"/>
    <p:sldId id="327" r:id="rId8"/>
    <p:sldId id="328" r:id="rId9"/>
    <p:sldId id="329" r:id="rId10"/>
    <p:sldId id="262" r:id="rId11"/>
    <p:sldId id="330" r:id="rId12"/>
    <p:sldId id="331" r:id="rId13"/>
    <p:sldId id="257" r:id="rId14"/>
    <p:sldId id="258" r:id="rId15"/>
    <p:sldId id="259" r:id="rId16"/>
    <p:sldId id="260" r:id="rId17"/>
    <p:sldId id="261" r:id="rId18"/>
    <p:sldId id="332" r:id="rId19"/>
    <p:sldId id="263" r:id="rId20"/>
    <p:sldId id="264" r:id="rId21"/>
    <p:sldId id="265" r:id="rId22"/>
    <p:sldId id="336" r:id="rId23"/>
    <p:sldId id="337" r:id="rId24"/>
    <p:sldId id="338" r:id="rId25"/>
    <p:sldId id="339" r:id="rId26"/>
    <p:sldId id="266" r:id="rId27"/>
    <p:sldId id="267" r:id="rId28"/>
    <p:sldId id="335" r:id="rId29"/>
    <p:sldId id="269" r:id="rId30"/>
    <p:sldId id="270" r:id="rId31"/>
    <p:sldId id="271" r:id="rId32"/>
    <p:sldId id="272" r:id="rId33"/>
    <p:sldId id="273" r:id="rId34"/>
    <p:sldId id="274" r:id="rId35"/>
    <p:sldId id="275" r:id="rId36"/>
    <p:sldId id="340" r:id="rId37"/>
    <p:sldId id="341"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333" r:id="rId51"/>
    <p:sldId id="289" r:id="rId52"/>
    <p:sldId id="290" r:id="rId53"/>
    <p:sldId id="291" r:id="rId54"/>
    <p:sldId id="292" r:id="rId55"/>
    <p:sldId id="293" r:id="rId56"/>
    <p:sldId id="294" r:id="rId57"/>
    <p:sldId id="334" r:id="rId58"/>
    <p:sldId id="296" r:id="rId59"/>
    <p:sldId id="297" r:id="rId60"/>
    <p:sldId id="298" r:id="rId61"/>
    <p:sldId id="299" r:id="rId62"/>
    <p:sldId id="300" r:id="rId63"/>
    <p:sldId id="30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D46EBC-60BB-5642-B4EA-65A890CEC832}" v="63" dt="2024-04-19T13:21:24.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4726"/>
  </p:normalViewPr>
  <p:slideViewPr>
    <p:cSldViewPr snapToGrid="0">
      <p:cViewPr varScale="1">
        <p:scale>
          <a:sx n="101" d="100"/>
          <a:sy n="101" d="100"/>
        </p:scale>
        <p:origin x="1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ce, Lewys" userId="9bd9ef77-a98a-4547-b91b-f4387f2705bc" providerId="ADAL" clId="{157CA3C1-145E-C64B-B541-E677F47EB73E}"/>
    <pc:docChg chg="undo custSel addSld delSld modSld sldOrd">
      <pc:chgData name="Brace, Lewys" userId="9bd9ef77-a98a-4547-b91b-f4387f2705bc" providerId="ADAL" clId="{157CA3C1-145E-C64B-B541-E677F47EB73E}" dt="2023-07-25T13:02:44.171" v="5371" actId="20577"/>
      <pc:docMkLst>
        <pc:docMk/>
      </pc:docMkLst>
      <pc:sldChg chg="del">
        <pc:chgData name="Brace, Lewys" userId="9bd9ef77-a98a-4547-b91b-f4387f2705bc" providerId="ADAL" clId="{157CA3C1-145E-C64B-B541-E677F47EB73E}" dt="2023-07-25T11:06:10.532" v="3426" actId="2696"/>
        <pc:sldMkLst>
          <pc:docMk/>
          <pc:sldMk cId="3813520361" sldId="257"/>
        </pc:sldMkLst>
      </pc:sldChg>
      <pc:sldChg chg="modSp mod ord">
        <pc:chgData name="Brace, Lewys" userId="9bd9ef77-a98a-4547-b91b-f4387f2705bc" providerId="ADAL" clId="{157CA3C1-145E-C64B-B541-E677F47EB73E}" dt="2023-07-25T10:25:04.677" v="1930" actId="27636"/>
        <pc:sldMkLst>
          <pc:docMk/>
          <pc:sldMk cId="2132446060" sldId="258"/>
        </pc:sldMkLst>
        <pc:spChg chg="mod">
          <ac:chgData name="Brace, Lewys" userId="9bd9ef77-a98a-4547-b91b-f4387f2705bc" providerId="ADAL" clId="{157CA3C1-145E-C64B-B541-E677F47EB73E}" dt="2023-07-25T09:32:39.395" v="57" actId="20577"/>
          <ac:spMkLst>
            <pc:docMk/>
            <pc:sldMk cId="2132446060" sldId="258"/>
            <ac:spMk id="2" creationId="{0F511400-4F48-098B-6719-51D74AD5FDA6}"/>
          </ac:spMkLst>
        </pc:spChg>
        <pc:spChg chg="mod">
          <ac:chgData name="Brace, Lewys" userId="9bd9ef77-a98a-4547-b91b-f4387f2705bc" providerId="ADAL" clId="{157CA3C1-145E-C64B-B541-E677F47EB73E}" dt="2023-07-25T10:25:04.677" v="1930" actId="27636"/>
          <ac:spMkLst>
            <pc:docMk/>
            <pc:sldMk cId="2132446060" sldId="258"/>
            <ac:spMk id="6" creationId="{0AAB346E-9C54-FCA6-5D9F-5815D52381F8}"/>
          </ac:spMkLst>
        </pc:spChg>
      </pc:sldChg>
      <pc:sldChg chg="del">
        <pc:chgData name="Brace, Lewys" userId="9bd9ef77-a98a-4547-b91b-f4387f2705bc" providerId="ADAL" clId="{157CA3C1-145E-C64B-B541-E677F47EB73E}" dt="2023-07-25T11:06:10.532" v="3426" actId="2696"/>
        <pc:sldMkLst>
          <pc:docMk/>
          <pc:sldMk cId="2252612579" sldId="259"/>
        </pc:sldMkLst>
      </pc:sldChg>
      <pc:sldChg chg="modSp add mod">
        <pc:chgData name="Brace, Lewys" userId="9bd9ef77-a98a-4547-b91b-f4387f2705bc" providerId="ADAL" clId="{157CA3C1-145E-C64B-B541-E677F47EB73E}" dt="2023-07-25T12:32:31.678" v="4261" actId="947"/>
        <pc:sldMkLst>
          <pc:docMk/>
          <pc:sldMk cId="4171769634" sldId="259"/>
        </pc:sldMkLst>
        <pc:spChg chg="mod">
          <ac:chgData name="Brace, Lewys" userId="9bd9ef77-a98a-4547-b91b-f4387f2705bc" providerId="ADAL" clId="{157CA3C1-145E-C64B-B541-E677F47EB73E}" dt="2023-07-25T12:32:24.583" v="4260" actId="1076"/>
          <ac:spMkLst>
            <pc:docMk/>
            <pc:sldMk cId="4171769634" sldId="259"/>
            <ac:spMk id="2" creationId="{00000000-0000-0000-0000-000000000000}"/>
          </ac:spMkLst>
        </pc:spChg>
        <pc:spChg chg="mod">
          <ac:chgData name="Brace, Lewys" userId="9bd9ef77-a98a-4547-b91b-f4387f2705bc" providerId="ADAL" clId="{157CA3C1-145E-C64B-B541-E677F47EB73E}" dt="2023-07-25T12:32:31.678" v="4261" actId="947"/>
          <ac:spMkLst>
            <pc:docMk/>
            <pc:sldMk cId="4171769634" sldId="259"/>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2446814353" sldId="260"/>
        </pc:sldMkLst>
      </pc:sldChg>
      <pc:sldChg chg="modSp add mod">
        <pc:chgData name="Brace, Lewys" userId="9bd9ef77-a98a-4547-b91b-f4387f2705bc" providerId="ADAL" clId="{157CA3C1-145E-C64B-B541-E677F47EB73E}" dt="2023-07-25T12:43:12.540" v="5218" actId="1076"/>
        <pc:sldMkLst>
          <pc:docMk/>
          <pc:sldMk cId="3312912809" sldId="260"/>
        </pc:sldMkLst>
        <pc:spChg chg="mod">
          <ac:chgData name="Brace, Lewys" userId="9bd9ef77-a98a-4547-b91b-f4387f2705bc" providerId="ADAL" clId="{157CA3C1-145E-C64B-B541-E677F47EB73E}" dt="2023-07-25T12:43:10.004" v="5217" actId="20577"/>
          <ac:spMkLst>
            <pc:docMk/>
            <pc:sldMk cId="3312912809" sldId="260"/>
            <ac:spMk id="3" creationId="{00000000-0000-0000-0000-000000000000}"/>
          </ac:spMkLst>
        </pc:spChg>
        <pc:spChg chg="mod">
          <ac:chgData name="Brace, Lewys" userId="9bd9ef77-a98a-4547-b91b-f4387f2705bc" providerId="ADAL" clId="{157CA3C1-145E-C64B-B541-E677F47EB73E}" dt="2023-07-25T12:43:12.540" v="5218" actId="1076"/>
          <ac:spMkLst>
            <pc:docMk/>
            <pc:sldMk cId="3312912809" sldId="260"/>
            <ac:spMk id="4" creationId="{00000000-0000-0000-0000-000000000000}"/>
          </ac:spMkLst>
        </pc:spChg>
        <pc:picChg chg="mod">
          <ac:chgData name="Brace, Lewys" userId="9bd9ef77-a98a-4547-b91b-f4387f2705bc" providerId="ADAL" clId="{157CA3C1-145E-C64B-B541-E677F47EB73E}" dt="2023-07-25T12:43:08.089" v="5214" actId="1076"/>
          <ac:picMkLst>
            <pc:docMk/>
            <pc:sldMk cId="3312912809" sldId="260"/>
            <ac:picMk id="5" creationId="{00000000-0000-0000-0000-000000000000}"/>
          </ac:picMkLst>
        </pc:picChg>
      </pc:sldChg>
      <pc:sldChg chg="del">
        <pc:chgData name="Brace, Lewys" userId="9bd9ef77-a98a-4547-b91b-f4387f2705bc" providerId="ADAL" clId="{157CA3C1-145E-C64B-B541-E677F47EB73E}" dt="2023-07-25T11:06:10.532" v="3426" actId="2696"/>
        <pc:sldMkLst>
          <pc:docMk/>
          <pc:sldMk cId="1159279923" sldId="261"/>
        </pc:sldMkLst>
      </pc:sldChg>
      <pc:sldChg chg="modSp add mod modNotesTx">
        <pc:chgData name="Brace, Lewys" userId="9bd9ef77-a98a-4547-b91b-f4387f2705bc" providerId="ADAL" clId="{157CA3C1-145E-C64B-B541-E677F47EB73E}" dt="2023-07-25T12:43:39.046" v="5223" actId="947"/>
        <pc:sldMkLst>
          <pc:docMk/>
          <pc:sldMk cId="3156297738" sldId="261"/>
        </pc:sldMkLst>
        <pc:spChg chg="mod">
          <ac:chgData name="Brace, Lewys" userId="9bd9ef77-a98a-4547-b91b-f4387f2705bc" providerId="ADAL" clId="{157CA3C1-145E-C64B-B541-E677F47EB73E}" dt="2023-07-25T12:43:29.965" v="5222" actId="1076"/>
          <ac:spMkLst>
            <pc:docMk/>
            <pc:sldMk cId="3156297738" sldId="261"/>
            <ac:spMk id="2" creationId="{00000000-0000-0000-0000-000000000000}"/>
          </ac:spMkLst>
        </pc:spChg>
        <pc:spChg chg="mod">
          <ac:chgData name="Brace, Lewys" userId="9bd9ef77-a98a-4547-b91b-f4387f2705bc" providerId="ADAL" clId="{157CA3C1-145E-C64B-B541-E677F47EB73E}" dt="2023-07-25T12:43:39.046" v="5223" actId="947"/>
          <ac:spMkLst>
            <pc:docMk/>
            <pc:sldMk cId="3156297738" sldId="261"/>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3638256827" sldId="262"/>
        </pc:sldMkLst>
      </pc:sldChg>
      <pc:sldChg chg="modSp add mod">
        <pc:chgData name="Brace, Lewys" userId="9bd9ef77-a98a-4547-b91b-f4387f2705bc" providerId="ADAL" clId="{157CA3C1-145E-C64B-B541-E677F47EB73E}" dt="2023-07-25T12:44:59.762" v="5250" actId="1076"/>
        <pc:sldMkLst>
          <pc:docMk/>
          <pc:sldMk cId="3914320370" sldId="262"/>
        </pc:sldMkLst>
        <pc:spChg chg="mod">
          <ac:chgData name="Brace, Lewys" userId="9bd9ef77-a98a-4547-b91b-f4387f2705bc" providerId="ADAL" clId="{157CA3C1-145E-C64B-B541-E677F47EB73E}" dt="2023-07-25T12:44:34.180" v="5246" actId="1076"/>
          <ac:spMkLst>
            <pc:docMk/>
            <pc:sldMk cId="3914320370" sldId="262"/>
            <ac:spMk id="2" creationId="{00000000-0000-0000-0000-000000000000}"/>
          </ac:spMkLst>
        </pc:spChg>
        <pc:spChg chg="mod">
          <ac:chgData name="Brace, Lewys" userId="9bd9ef77-a98a-4547-b91b-f4387f2705bc" providerId="ADAL" clId="{157CA3C1-145E-C64B-B541-E677F47EB73E}" dt="2023-07-25T12:44:46.575" v="5248" actId="947"/>
          <ac:spMkLst>
            <pc:docMk/>
            <pc:sldMk cId="3914320370" sldId="262"/>
            <ac:spMk id="3" creationId="{00000000-0000-0000-0000-000000000000}"/>
          </ac:spMkLst>
        </pc:spChg>
        <pc:spChg chg="mod">
          <ac:chgData name="Brace, Lewys" userId="9bd9ef77-a98a-4547-b91b-f4387f2705bc" providerId="ADAL" clId="{157CA3C1-145E-C64B-B541-E677F47EB73E}" dt="2023-07-25T12:44:59.762" v="5250" actId="1076"/>
          <ac:spMkLst>
            <pc:docMk/>
            <pc:sldMk cId="3914320370" sldId="262"/>
            <ac:spMk id="5" creationId="{00000000-0000-0000-0000-000000000000}"/>
          </ac:spMkLst>
        </pc:spChg>
      </pc:sldChg>
      <pc:sldChg chg="del">
        <pc:chgData name="Brace, Lewys" userId="9bd9ef77-a98a-4547-b91b-f4387f2705bc" providerId="ADAL" clId="{157CA3C1-145E-C64B-B541-E677F47EB73E}" dt="2023-07-25T11:06:10.532" v="3426" actId="2696"/>
        <pc:sldMkLst>
          <pc:docMk/>
          <pc:sldMk cId="2862442781" sldId="263"/>
        </pc:sldMkLst>
      </pc:sldChg>
      <pc:sldChg chg="modSp add mod">
        <pc:chgData name="Brace, Lewys" userId="9bd9ef77-a98a-4547-b91b-f4387f2705bc" providerId="ADAL" clId="{157CA3C1-145E-C64B-B541-E677F47EB73E}" dt="2023-07-25T12:45:26.733" v="5257" actId="1076"/>
        <pc:sldMkLst>
          <pc:docMk/>
          <pc:sldMk cId="3941918602" sldId="263"/>
        </pc:sldMkLst>
        <pc:spChg chg="mod">
          <ac:chgData name="Brace, Lewys" userId="9bd9ef77-a98a-4547-b91b-f4387f2705bc" providerId="ADAL" clId="{157CA3C1-145E-C64B-B541-E677F47EB73E}" dt="2023-07-25T12:45:26.733" v="5257" actId="1076"/>
          <ac:spMkLst>
            <pc:docMk/>
            <pc:sldMk cId="3941918602" sldId="263"/>
            <ac:spMk id="2" creationId="{00000000-0000-0000-0000-000000000000}"/>
          </ac:spMkLst>
        </pc:spChg>
        <pc:spChg chg="mod">
          <ac:chgData name="Brace, Lewys" userId="9bd9ef77-a98a-4547-b91b-f4387f2705bc" providerId="ADAL" clId="{157CA3C1-145E-C64B-B541-E677F47EB73E}" dt="2023-07-25T12:45:25.032" v="5256" actId="1076"/>
          <ac:spMkLst>
            <pc:docMk/>
            <pc:sldMk cId="3941918602" sldId="263"/>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126289338" sldId="264"/>
        </pc:sldMkLst>
      </pc:sldChg>
      <pc:sldChg chg="modSp add mod">
        <pc:chgData name="Brace, Lewys" userId="9bd9ef77-a98a-4547-b91b-f4387f2705bc" providerId="ADAL" clId="{157CA3C1-145E-C64B-B541-E677F47EB73E}" dt="2023-07-25T12:45:59.687" v="5263" actId="1076"/>
        <pc:sldMkLst>
          <pc:docMk/>
          <pc:sldMk cId="3461819605" sldId="264"/>
        </pc:sldMkLst>
        <pc:spChg chg="mod">
          <ac:chgData name="Brace, Lewys" userId="9bd9ef77-a98a-4547-b91b-f4387f2705bc" providerId="ADAL" clId="{157CA3C1-145E-C64B-B541-E677F47EB73E}" dt="2023-07-25T12:45:49.018" v="5260" actId="1076"/>
          <ac:spMkLst>
            <pc:docMk/>
            <pc:sldMk cId="3461819605" sldId="264"/>
            <ac:spMk id="2" creationId="{00000000-0000-0000-0000-000000000000}"/>
          </ac:spMkLst>
        </pc:spChg>
        <pc:spChg chg="mod">
          <ac:chgData name="Brace, Lewys" userId="9bd9ef77-a98a-4547-b91b-f4387f2705bc" providerId="ADAL" clId="{157CA3C1-145E-C64B-B541-E677F47EB73E}" dt="2023-07-25T12:45:59.687" v="5263" actId="1076"/>
          <ac:spMkLst>
            <pc:docMk/>
            <pc:sldMk cId="3461819605" sldId="264"/>
            <ac:spMk id="3" creationId="{00000000-0000-0000-0000-000000000000}"/>
          </ac:spMkLst>
        </pc:spChg>
      </pc:sldChg>
      <pc:sldChg chg="modSp add mod">
        <pc:chgData name="Brace, Lewys" userId="9bd9ef77-a98a-4547-b91b-f4387f2705bc" providerId="ADAL" clId="{157CA3C1-145E-C64B-B541-E677F47EB73E}" dt="2023-07-25T12:46:26.138" v="5268" actId="27636"/>
        <pc:sldMkLst>
          <pc:docMk/>
          <pc:sldMk cId="555210799" sldId="265"/>
        </pc:sldMkLst>
        <pc:spChg chg="mod">
          <ac:chgData name="Brace, Lewys" userId="9bd9ef77-a98a-4547-b91b-f4387f2705bc" providerId="ADAL" clId="{157CA3C1-145E-C64B-B541-E677F47EB73E}" dt="2023-07-25T12:46:12.267" v="5266" actId="1076"/>
          <ac:spMkLst>
            <pc:docMk/>
            <pc:sldMk cId="555210799" sldId="265"/>
            <ac:spMk id="2" creationId="{00000000-0000-0000-0000-000000000000}"/>
          </ac:spMkLst>
        </pc:spChg>
        <pc:spChg chg="mod">
          <ac:chgData name="Brace, Lewys" userId="9bd9ef77-a98a-4547-b91b-f4387f2705bc" providerId="ADAL" clId="{157CA3C1-145E-C64B-B541-E677F47EB73E}" dt="2023-07-25T12:46:26.138" v="5268" actId="27636"/>
          <ac:spMkLst>
            <pc:docMk/>
            <pc:sldMk cId="555210799" sldId="265"/>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3239337884" sldId="265"/>
        </pc:sldMkLst>
      </pc:sldChg>
      <pc:sldChg chg="del">
        <pc:chgData name="Brace, Lewys" userId="9bd9ef77-a98a-4547-b91b-f4387f2705bc" providerId="ADAL" clId="{157CA3C1-145E-C64B-B541-E677F47EB73E}" dt="2023-07-25T11:06:10.532" v="3426" actId="2696"/>
        <pc:sldMkLst>
          <pc:docMk/>
          <pc:sldMk cId="1494099934" sldId="266"/>
        </pc:sldMkLst>
      </pc:sldChg>
      <pc:sldChg chg="modSp add mod">
        <pc:chgData name="Brace, Lewys" userId="9bd9ef77-a98a-4547-b91b-f4387f2705bc" providerId="ADAL" clId="{157CA3C1-145E-C64B-B541-E677F47EB73E}" dt="2023-07-25T12:46:43.438" v="5271" actId="947"/>
        <pc:sldMkLst>
          <pc:docMk/>
          <pc:sldMk cId="2193646680" sldId="266"/>
        </pc:sldMkLst>
        <pc:spChg chg="mod">
          <ac:chgData name="Brace, Lewys" userId="9bd9ef77-a98a-4547-b91b-f4387f2705bc" providerId="ADAL" clId="{157CA3C1-145E-C64B-B541-E677F47EB73E}" dt="2023-07-25T12:46:35.699" v="5270" actId="1076"/>
          <ac:spMkLst>
            <pc:docMk/>
            <pc:sldMk cId="2193646680" sldId="266"/>
            <ac:spMk id="2" creationId="{00000000-0000-0000-0000-000000000000}"/>
          </ac:spMkLst>
        </pc:spChg>
        <pc:spChg chg="mod">
          <ac:chgData name="Brace, Lewys" userId="9bd9ef77-a98a-4547-b91b-f4387f2705bc" providerId="ADAL" clId="{157CA3C1-145E-C64B-B541-E677F47EB73E}" dt="2023-07-25T12:46:43.438" v="5271" actId="947"/>
          <ac:spMkLst>
            <pc:docMk/>
            <pc:sldMk cId="2193646680" sldId="266"/>
            <ac:spMk id="3" creationId="{00000000-0000-0000-0000-000000000000}"/>
          </ac:spMkLst>
        </pc:spChg>
      </pc:sldChg>
      <pc:sldChg chg="modSp add mod">
        <pc:chgData name="Brace, Lewys" userId="9bd9ef77-a98a-4547-b91b-f4387f2705bc" providerId="ADAL" clId="{157CA3C1-145E-C64B-B541-E677F47EB73E}" dt="2023-07-25T12:47:12.097" v="5275" actId="1076"/>
        <pc:sldMkLst>
          <pc:docMk/>
          <pc:sldMk cId="1109717881" sldId="267"/>
        </pc:sldMkLst>
        <pc:spChg chg="mod">
          <ac:chgData name="Brace, Lewys" userId="9bd9ef77-a98a-4547-b91b-f4387f2705bc" providerId="ADAL" clId="{157CA3C1-145E-C64B-B541-E677F47EB73E}" dt="2023-07-25T12:47:02.281" v="5273" actId="1076"/>
          <ac:spMkLst>
            <pc:docMk/>
            <pc:sldMk cId="1109717881" sldId="267"/>
            <ac:spMk id="2" creationId="{00000000-0000-0000-0000-000000000000}"/>
          </ac:spMkLst>
        </pc:spChg>
        <pc:spChg chg="mod">
          <ac:chgData name="Brace, Lewys" userId="9bd9ef77-a98a-4547-b91b-f4387f2705bc" providerId="ADAL" clId="{157CA3C1-145E-C64B-B541-E677F47EB73E}" dt="2023-07-25T12:47:12.097" v="5275" actId="1076"/>
          <ac:spMkLst>
            <pc:docMk/>
            <pc:sldMk cId="1109717881" sldId="267"/>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2870231690" sldId="267"/>
        </pc:sldMkLst>
      </pc:sldChg>
      <pc:sldChg chg="modSp add mod">
        <pc:chgData name="Brace, Lewys" userId="9bd9ef77-a98a-4547-b91b-f4387f2705bc" providerId="ADAL" clId="{157CA3C1-145E-C64B-B541-E677F47EB73E}" dt="2023-07-25T12:47:48.639" v="5289" actId="20577"/>
        <pc:sldMkLst>
          <pc:docMk/>
          <pc:sldMk cId="1141490911" sldId="268"/>
        </pc:sldMkLst>
        <pc:spChg chg="mod">
          <ac:chgData name="Brace, Lewys" userId="9bd9ef77-a98a-4547-b91b-f4387f2705bc" providerId="ADAL" clId="{157CA3C1-145E-C64B-B541-E677F47EB73E}" dt="2023-07-25T12:47:23.231" v="5278" actId="1076"/>
          <ac:spMkLst>
            <pc:docMk/>
            <pc:sldMk cId="1141490911" sldId="268"/>
            <ac:spMk id="2" creationId="{00000000-0000-0000-0000-000000000000}"/>
          </ac:spMkLst>
        </pc:spChg>
        <pc:spChg chg="mod">
          <ac:chgData name="Brace, Lewys" userId="9bd9ef77-a98a-4547-b91b-f4387f2705bc" providerId="ADAL" clId="{157CA3C1-145E-C64B-B541-E677F47EB73E}" dt="2023-07-25T12:47:48.639" v="5289" actId="20577"/>
          <ac:spMkLst>
            <pc:docMk/>
            <pc:sldMk cId="1141490911" sldId="268"/>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3411965615" sldId="268"/>
        </pc:sldMkLst>
      </pc:sldChg>
      <pc:sldChg chg="modSp add mod">
        <pc:chgData name="Brace, Lewys" userId="9bd9ef77-a98a-4547-b91b-f4387f2705bc" providerId="ADAL" clId="{157CA3C1-145E-C64B-B541-E677F47EB73E}" dt="2023-07-25T12:44:00.608" v="5228" actId="27636"/>
        <pc:sldMkLst>
          <pc:docMk/>
          <pc:sldMk cId="1672053975" sldId="269"/>
        </pc:sldMkLst>
        <pc:spChg chg="mod">
          <ac:chgData name="Brace, Lewys" userId="9bd9ef77-a98a-4547-b91b-f4387f2705bc" providerId="ADAL" clId="{157CA3C1-145E-C64B-B541-E677F47EB73E}" dt="2023-07-25T12:44:00.608" v="5228" actId="27636"/>
          <ac:spMkLst>
            <pc:docMk/>
            <pc:sldMk cId="1672053975" sldId="269"/>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4225132726" sldId="269"/>
        </pc:sldMkLst>
      </pc:sldChg>
      <pc:sldChg chg="del">
        <pc:chgData name="Brace, Lewys" userId="9bd9ef77-a98a-4547-b91b-f4387f2705bc" providerId="ADAL" clId="{157CA3C1-145E-C64B-B541-E677F47EB73E}" dt="2023-07-25T11:06:10.532" v="3426" actId="2696"/>
        <pc:sldMkLst>
          <pc:docMk/>
          <pc:sldMk cId="3286425019" sldId="270"/>
        </pc:sldMkLst>
      </pc:sldChg>
      <pc:sldChg chg="modSp add mod modNotesTx">
        <pc:chgData name="Brace, Lewys" userId="9bd9ef77-a98a-4547-b91b-f4387f2705bc" providerId="ADAL" clId="{157CA3C1-145E-C64B-B541-E677F47EB73E}" dt="2023-07-25T12:48:21.297" v="5293" actId="1076"/>
        <pc:sldMkLst>
          <pc:docMk/>
          <pc:sldMk cId="3388982843" sldId="270"/>
        </pc:sldMkLst>
        <pc:spChg chg="mod">
          <ac:chgData name="Brace, Lewys" userId="9bd9ef77-a98a-4547-b91b-f4387f2705bc" providerId="ADAL" clId="{157CA3C1-145E-C64B-B541-E677F47EB73E}" dt="2023-07-25T12:48:21.297" v="5293" actId="1076"/>
          <ac:spMkLst>
            <pc:docMk/>
            <pc:sldMk cId="3388982843" sldId="270"/>
            <ac:spMk id="2" creationId="{00000000-0000-0000-0000-000000000000}"/>
          </ac:spMkLst>
        </pc:spChg>
        <pc:spChg chg="mod">
          <ac:chgData name="Brace, Lewys" userId="9bd9ef77-a98a-4547-b91b-f4387f2705bc" providerId="ADAL" clId="{157CA3C1-145E-C64B-B541-E677F47EB73E}" dt="2023-07-25T12:48:18.555" v="5292" actId="947"/>
          <ac:spMkLst>
            <pc:docMk/>
            <pc:sldMk cId="3388982843" sldId="270"/>
            <ac:spMk id="3" creationId="{00000000-0000-0000-0000-000000000000}"/>
          </ac:spMkLst>
        </pc:spChg>
      </pc:sldChg>
      <pc:sldChg chg="modSp add mod">
        <pc:chgData name="Brace, Lewys" userId="9bd9ef77-a98a-4547-b91b-f4387f2705bc" providerId="ADAL" clId="{157CA3C1-145E-C64B-B541-E677F47EB73E}" dt="2023-07-25T12:48:41.268" v="5297" actId="1076"/>
        <pc:sldMkLst>
          <pc:docMk/>
          <pc:sldMk cId="57668262" sldId="271"/>
        </pc:sldMkLst>
        <pc:spChg chg="mod">
          <ac:chgData name="Brace, Lewys" userId="9bd9ef77-a98a-4547-b91b-f4387f2705bc" providerId="ADAL" clId="{157CA3C1-145E-C64B-B541-E677F47EB73E}" dt="2023-07-25T12:48:31.428" v="5295" actId="1076"/>
          <ac:spMkLst>
            <pc:docMk/>
            <pc:sldMk cId="57668262" sldId="271"/>
            <ac:spMk id="2" creationId="{00000000-0000-0000-0000-000000000000}"/>
          </ac:spMkLst>
        </pc:spChg>
        <pc:spChg chg="mod">
          <ac:chgData name="Brace, Lewys" userId="9bd9ef77-a98a-4547-b91b-f4387f2705bc" providerId="ADAL" clId="{157CA3C1-145E-C64B-B541-E677F47EB73E}" dt="2023-07-25T12:48:41.268" v="5297" actId="1076"/>
          <ac:spMkLst>
            <pc:docMk/>
            <pc:sldMk cId="57668262" sldId="271"/>
            <ac:spMk id="3" creationId="{00000000-0000-0000-0000-000000000000}"/>
          </ac:spMkLst>
        </pc:spChg>
      </pc:sldChg>
      <pc:sldChg chg="del">
        <pc:chgData name="Brace, Lewys" userId="9bd9ef77-a98a-4547-b91b-f4387f2705bc" providerId="ADAL" clId="{157CA3C1-145E-C64B-B541-E677F47EB73E}" dt="2023-07-25T11:06:10.532" v="3426" actId="2696"/>
        <pc:sldMkLst>
          <pc:docMk/>
          <pc:sldMk cId="3890980973" sldId="271"/>
        </pc:sldMkLst>
      </pc:sldChg>
      <pc:sldChg chg="modSp add mod modNotesTx">
        <pc:chgData name="Brace, Lewys" userId="9bd9ef77-a98a-4547-b91b-f4387f2705bc" providerId="ADAL" clId="{157CA3C1-145E-C64B-B541-E677F47EB73E}" dt="2023-07-25T12:50:08.792" v="5315" actId="20577"/>
        <pc:sldMkLst>
          <pc:docMk/>
          <pc:sldMk cId="2191898323" sldId="272"/>
        </pc:sldMkLst>
        <pc:spChg chg="mod">
          <ac:chgData name="Brace, Lewys" userId="9bd9ef77-a98a-4547-b91b-f4387f2705bc" providerId="ADAL" clId="{157CA3C1-145E-C64B-B541-E677F47EB73E}" dt="2023-07-25T12:48:57.114" v="5301" actId="1076"/>
          <ac:spMkLst>
            <pc:docMk/>
            <pc:sldMk cId="2191898323" sldId="272"/>
            <ac:spMk id="2" creationId="{00000000-0000-0000-0000-000000000000}"/>
          </ac:spMkLst>
        </pc:spChg>
        <pc:spChg chg="mod">
          <ac:chgData name="Brace, Lewys" userId="9bd9ef77-a98a-4547-b91b-f4387f2705bc" providerId="ADAL" clId="{157CA3C1-145E-C64B-B541-E677F47EB73E}" dt="2023-07-25T12:49:52.596" v="5312" actId="1076"/>
          <ac:spMkLst>
            <pc:docMk/>
            <pc:sldMk cId="2191898323" sldId="272"/>
            <ac:spMk id="4" creationId="{00000000-0000-0000-0000-000000000000}"/>
          </ac:spMkLst>
        </pc:spChg>
        <pc:spChg chg="mod">
          <ac:chgData name="Brace, Lewys" userId="9bd9ef77-a98a-4547-b91b-f4387f2705bc" providerId="ADAL" clId="{157CA3C1-145E-C64B-B541-E677F47EB73E}" dt="2023-07-25T12:49:55.579" v="5313" actId="1076"/>
          <ac:spMkLst>
            <pc:docMk/>
            <pc:sldMk cId="2191898323" sldId="272"/>
            <ac:spMk id="5" creationId="{00000000-0000-0000-0000-000000000000}"/>
          </ac:spMkLst>
        </pc:spChg>
        <pc:spChg chg="mod">
          <ac:chgData name="Brace, Lewys" userId="9bd9ef77-a98a-4547-b91b-f4387f2705bc" providerId="ADAL" clId="{157CA3C1-145E-C64B-B541-E677F47EB73E}" dt="2023-07-25T12:49:58.813" v="5314" actId="1076"/>
          <ac:spMkLst>
            <pc:docMk/>
            <pc:sldMk cId="2191898323" sldId="272"/>
            <ac:spMk id="6" creationId="{00000000-0000-0000-0000-000000000000}"/>
          </ac:spMkLst>
        </pc:spChg>
      </pc:sldChg>
      <pc:sldChg chg="del">
        <pc:chgData name="Brace, Lewys" userId="9bd9ef77-a98a-4547-b91b-f4387f2705bc" providerId="ADAL" clId="{157CA3C1-145E-C64B-B541-E677F47EB73E}" dt="2023-07-25T11:06:10.532" v="3426" actId="2696"/>
        <pc:sldMkLst>
          <pc:docMk/>
          <pc:sldMk cId="3819491187" sldId="272"/>
        </pc:sldMkLst>
      </pc:sldChg>
      <pc:sldChg chg="del">
        <pc:chgData name="Brace, Lewys" userId="9bd9ef77-a98a-4547-b91b-f4387f2705bc" providerId="ADAL" clId="{157CA3C1-145E-C64B-B541-E677F47EB73E}" dt="2023-07-25T11:06:10.532" v="3426" actId="2696"/>
        <pc:sldMkLst>
          <pc:docMk/>
          <pc:sldMk cId="2226552578" sldId="273"/>
        </pc:sldMkLst>
      </pc:sldChg>
      <pc:sldChg chg="del">
        <pc:chgData name="Brace, Lewys" userId="9bd9ef77-a98a-4547-b91b-f4387f2705bc" providerId="ADAL" clId="{157CA3C1-145E-C64B-B541-E677F47EB73E}" dt="2023-07-25T11:06:10.532" v="3426" actId="2696"/>
        <pc:sldMkLst>
          <pc:docMk/>
          <pc:sldMk cId="1715503323" sldId="274"/>
        </pc:sldMkLst>
      </pc:sldChg>
      <pc:sldChg chg="del">
        <pc:chgData name="Brace, Lewys" userId="9bd9ef77-a98a-4547-b91b-f4387f2705bc" providerId="ADAL" clId="{157CA3C1-145E-C64B-B541-E677F47EB73E}" dt="2023-07-25T11:06:10.532" v="3426" actId="2696"/>
        <pc:sldMkLst>
          <pc:docMk/>
          <pc:sldMk cId="1563395795" sldId="275"/>
        </pc:sldMkLst>
      </pc:sldChg>
      <pc:sldChg chg="del">
        <pc:chgData name="Brace, Lewys" userId="9bd9ef77-a98a-4547-b91b-f4387f2705bc" providerId="ADAL" clId="{157CA3C1-145E-C64B-B541-E677F47EB73E}" dt="2023-07-25T11:06:10.532" v="3426" actId="2696"/>
        <pc:sldMkLst>
          <pc:docMk/>
          <pc:sldMk cId="3813115862" sldId="276"/>
        </pc:sldMkLst>
      </pc:sldChg>
      <pc:sldChg chg="del">
        <pc:chgData name="Brace, Lewys" userId="9bd9ef77-a98a-4547-b91b-f4387f2705bc" providerId="ADAL" clId="{157CA3C1-145E-C64B-B541-E677F47EB73E}" dt="2023-07-25T11:06:10.532" v="3426" actId="2696"/>
        <pc:sldMkLst>
          <pc:docMk/>
          <pc:sldMk cId="1059511585" sldId="277"/>
        </pc:sldMkLst>
      </pc:sldChg>
      <pc:sldChg chg="del">
        <pc:chgData name="Brace, Lewys" userId="9bd9ef77-a98a-4547-b91b-f4387f2705bc" providerId="ADAL" clId="{157CA3C1-145E-C64B-B541-E677F47EB73E}" dt="2023-07-25T11:06:10.532" v="3426" actId="2696"/>
        <pc:sldMkLst>
          <pc:docMk/>
          <pc:sldMk cId="4285274767" sldId="278"/>
        </pc:sldMkLst>
      </pc:sldChg>
      <pc:sldChg chg="del">
        <pc:chgData name="Brace, Lewys" userId="9bd9ef77-a98a-4547-b91b-f4387f2705bc" providerId="ADAL" clId="{157CA3C1-145E-C64B-B541-E677F47EB73E}" dt="2023-07-25T11:06:10.532" v="3426" actId="2696"/>
        <pc:sldMkLst>
          <pc:docMk/>
          <pc:sldMk cId="104744699" sldId="279"/>
        </pc:sldMkLst>
      </pc:sldChg>
      <pc:sldChg chg="del">
        <pc:chgData name="Brace, Lewys" userId="9bd9ef77-a98a-4547-b91b-f4387f2705bc" providerId="ADAL" clId="{157CA3C1-145E-C64B-B541-E677F47EB73E}" dt="2023-07-25T11:06:10.532" v="3426" actId="2696"/>
        <pc:sldMkLst>
          <pc:docMk/>
          <pc:sldMk cId="4008010433" sldId="280"/>
        </pc:sldMkLst>
      </pc:sldChg>
      <pc:sldChg chg="del">
        <pc:chgData name="Brace, Lewys" userId="9bd9ef77-a98a-4547-b91b-f4387f2705bc" providerId="ADAL" clId="{157CA3C1-145E-C64B-B541-E677F47EB73E}" dt="2023-07-25T11:06:10.532" v="3426" actId="2696"/>
        <pc:sldMkLst>
          <pc:docMk/>
          <pc:sldMk cId="2098776401" sldId="281"/>
        </pc:sldMkLst>
      </pc:sldChg>
      <pc:sldChg chg="del">
        <pc:chgData name="Brace, Lewys" userId="9bd9ef77-a98a-4547-b91b-f4387f2705bc" providerId="ADAL" clId="{157CA3C1-145E-C64B-B541-E677F47EB73E}" dt="2023-07-25T11:06:10.532" v="3426" actId="2696"/>
        <pc:sldMkLst>
          <pc:docMk/>
          <pc:sldMk cId="910120652" sldId="282"/>
        </pc:sldMkLst>
      </pc:sldChg>
      <pc:sldChg chg="del">
        <pc:chgData name="Brace, Lewys" userId="9bd9ef77-a98a-4547-b91b-f4387f2705bc" providerId="ADAL" clId="{157CA3C1-145E-C64B-B541-E677F47EB73E}" dt="2023-07-25T11:06:10.532" v="3426" actId="2696"/>
        <pc:sldMkLst>
          <pc:docMk/>
          <pc:sldMk cId="889638311" sldId="283"/>
        </pc:sldMkLst>
      </pc:sldChg>
      <pc:sldChg chg="del">
        <pc:chgData name="Brace, Lewys" userId="9bd9ef77-a98a-4547-b91b-f4387f2705bc" providerId="ADAL" clId="{157CA3C1-145E-C64B-B541-E677F47EB73E}" dt="2023-07-25T11:06:10.532" v="3426" actId="2696"/>
        <pc:sldMkLst>
          <pc:docMk/>
          <pc:sldMk cId="3960425370" sldId="285"/>
        </pc:sldMkLst>
      </pc:sldChg>
      <pc:sldChg chg="del">
        <pc:chgData name="Brace, Lewys" userId="9bd9ef77-a98a-4547-b91b-f4387f2705bc" providerId="ADAL" clId="{157CA3C1-145E-C64B-B541-E677F47EB73E}" dt="2023-07-25T11:06:10.532" v="3426" actId="2696"/>
        <pc:sldMkLst>
          <pc:docMk/>
          <pc:sldMk cId="152340232" sldId="286"/>
        </pc:sldMkLst>
      </pc:sldChg>
      <pc:sldChg chg="del">
        <pc:chgData name="Brace, Lewys" userId="9bd9ef77-a98a-4547-b91b-f4387f2705bc" providerId="ADAL" clId="{157CA3C1-145E-C64B-B541-E677F47EB73E}" dt="2023-07-25T11:06:10.532" v="3426" actId="2696"/>
        <pc:sldMkLst>
          <pc:docMk/>
          <pc:sldMk cId="1831160295" sldId="287"/>
        </pc:sldMkLst>
      </pc:sldChg>
      <pc:sldChg chg="modSp">
        <pc:chgData name="Brace, Lewys" userId="9bd9ef77-a98a-4547-b91b-f4387f2705bc" providerId="ADAL" clId="{157CA3C1-145E-C64B-B541-E677F47EB73E}" dt="2023-07-25T09:32:21.524" v="51" actId="20577"/>
        <pc:sldMkLst>
          <pc:docMk/>
          <pc:sldMk cId="710273954" sldId="288"/>
        </pc:sldMkLst>
        <pc:spChg chg="mod">
          <ac:chgData name="Brace, Lewys" userId="9bd9ef77-a98a-4547-b91b-f4387f2705bc" providerId="ADAL" clId="{157CA3C1-145E-C64B-B541-E677F47EB73E}" dt="2023-07-25T09:32:21.524" v="51" actId="20577"/>
          <ac:spMkLst>
            <pc:docMk/>
            <pc:sldMk cId="710273954" sldId="288"/>
            <ac:spMk id="2" creationId="{AE0B654B-6D67-4C56-F6F8-F30656E10AA2}"/>
          </ac:spMkLst>
        </pc:spChg>
      </pc:sldChg>
      <pc:sldChg chg="del">
        <pc:chgData name="Brace, Lewys" userId="9bd9ef77-a98a-4547-b91b-f4387f2705bc" providerId="ADAL" clId="{157CA3C1-145E-C64B-B541-E677F47EB73E}" dt="2023-07-25T11:06:10.532" v="3426" actId="2696"/>
        <pc:sldMkLst>
          <pc:docMk/>
          <pc:sldMk cId="1521237261" sldId="289"/>
        </pc:sldMkLst>
      </pc:sldChg>
      <pc:sldChg chg="modSp mod ord modNotesTx">
        <pc:chgData name="Brace, Lewys" userId="9bd9ef77-a98a-4547-b91b-f4387f2705bc" providerId="ADAL" clId="{157CA3C1-145E-C64B-B541-E677F47EB73E}" dt="2023-07-25T10:10:34.778" v="1317" actId="1076"/>
        <pc:sldMkLst>
          <pc:docMk/>
          <pc:sldMk cId="7428151" sldId="290"/>
        </pc:sldMkLst>
        <pc:spChg chg="mod">
          <ac:chgData name="Brace, Lewys" userId="9bd9ef77-a98a-4547-b91b-f4387f2705bc" providerId="ADAL" clId="{157CA3C1-145E-C64B-B541-E677F47EB73E}" dt="2023-07-25T09:56:35.816" v="944" actId="20577"/>
          <ac:spMkLst>
            <pc:docMk/>
            <pc:sldMk cId="7428151" sldId="290"/>
            <ac:spMk id="2" creationId="{0F511400-4F48-098B-6719-51D74AD5FDA6}"/>
          </ac:spMkLst>
        </pc:spChg>
        <pc:spChg chg="mod">
          <ac:chgData name="Brace, Lewys" userId="9bd9ef77-a98a-4547-b91b-f4387f2705bc" providerId="ADAL" clId="{157CA3C1-145E-C64B-B541-E677F47EB73E}" dt="2023-07-25T10:10:34.778" v="1317" actId="1076"/>
          <ac:spMkLst>
            <pc:docMk/>
            <pc:sldMk cId="7428151" sldId="290"/>
            <ac:spMk id="6" creationId="{0AAB346E-9C54-FCA6-5D9F-5815D52381F8}"/>
          </ac:spMkLst>
        </pc:spChg>
      </pc:sldChg>
      <pc:sldChg chg="del">
        <pc:chgData name="Brace, Lewys" userId="9bd9ef77-a98a-4547-b91b-f4387f2705bc" providerId="ADAL" clId="{157CA3C1-145E-C64B-B541-E677F47EB73E}" dt="2023-07-25T11:06:10.532" v="3426" actId="2696"/>
        <pc:sldMkLst>
          <pc:docMk/>
          <pc:sldMk cId="2164101206" sldId="291"/>
        </pc:sldMkLst>
      </pc:sldChg>
      <pc:sldChg chg="del">
        <pc:chgData name="Brace, Lewys" userId="9bd9ef77-a98a-4547-b91b-f4387f2705bc" providerId="ADAL" clId="{157CA3C1-145E-C64B-B541-E677F47EB73E}" dt="2023-07-25T11:06:10.532" v="3426" actId="2696"/>
        <pc:sldMkLst>
          <pc:docMk/>
          <pc:sldMk cId="2550137422" sldId="292"/>
        </pc:sldMkLst>
      </pc:sldChg>
      <pc:sldChg chg="del">
        <pc:chgData name="Brace, Lewys" userId="9bd9ef77-a98a-4547-b91b-f4387f2705bc" providerId="ADAL" clId="{157CA3C1-145E-C64B-B541-E677F47EB73E}" dt="2023-07-25T11:06:10.532" v="3426" actId="2696"/>
        <pc:sldMkLst>
          <pc:docMk/>
          <pc:sldMk cId="1345437847" sldId="293"/>
        </pc:sldMkLst>
      </pc:sldChg>
      <pc:sldChg chg="del">
        <pc:chgData name="Brace, Lewys" userId="9bd9ef77-a98a-4547-b91b-f4387f2705bc" providerId="ADAL" clId="{157CA3C1-145E-C64B-B541-E677F47EB73E}" dt="2023-07-25T11:06:10.532" v="3426" actId="2696"/>
        <pc:sldMkLst>
          <pc:docMk/>
          <pc:sldMk cId="2078591481" sldId="294"/>
        </pc:sldMkLst>
      </pc:sldChg>
      <pc:sldChg chg="modSp mod">
        <pc:chgData name="Brace, Lewys" userId="9bd9ef77-a98a-4547-b91b-f4387f2705bc" providerId="ADAL" clId="{157CA3C1-145E-C64B-B541-E677F47EB73E}" dt="2023-07-25T12:44:25.831" v="5245" actId="1076"/>
        <pc:sldMkLst>
          <pc:docMk/>
          <pc:sldMk cId="972757025" sldId="295"/>
        </pc:sldMkLst>
        <pc:spChg chg="mod">
          <ac:chgData name="Brace, Lewys" userId="9bd9ef77-a98a-4547-b91b-f4387f2705bc" providerId="ADAL" clId="{157CA3C1-145E-C64B-B541-E677F47EB73E}" dt="2023-07-25T12:44:25.831" v="5245" actId="1076"/>
          <ac:spMkLst>
            <pc:docMk/>
            <pc:sldMk cId="972757025" sldId="295"/>
            <ac:spMk id="2" creationId="{E473DFAC-37B2-5A1D-249B-EEBDD67367BC}"/>
          </ac:spMkLst>
        </pc:spChg>
      </pc:sldChg>
      <pc:sldChg chg="delSp modSp add del mod">
        <pc:chgData name="Brace, Lewys" userId="9bd9ef77-a98a-4547-b91b-f4387f2705bc" providerId="ADAL" clId="{157CA3C1-145E-C64B-B541-E677F47EB73E}" dt="2023-07-25T12:40:11.934" v="5174" actId="1076"/>
        <pc:sldMkLst>
          <pc:docMk/>
          <pc:sldMk cId="2285360935" sldId="296"/>
        </pc:sldMkLst>
        <pc:spChg chg="mod">
          <ac:chgData name="Brace, Lewys" userId="9bd9ef77-a98a-4547-b91b-f4387f2705bc" providerId="ADAL" clId="{157CA3C1-145E-C64B-B541-E677F47EB73E}" dt="2023-07-25T12:40:11.934" v="5174" actId="1076"/>
          <ac:spMkLst>
            <pc:docMk/>
            <pc:sldMk cId="2285360935" sldId="296"/>
            <ac:spMk id="6" creationId="{ECE5B93C-D6D8-B56C-A67A-21CC543D8A43}"/>
          </ac:spMkLst>
        </pc:spChg>
        <pc:spChg chg="del mod">
          <ac:chgData name="Brace, Lewys" userId="9bd9ef77-a98a-4547-b91b-f4387f2705bc" providerId="ADAL" clId="{157CA3C1-145E-C64B-B541-E677F47EB73E}" dt="2023-07-25T12:34:33.801" v="4296"/>
          <ac:spMkLst>
            <pc:docMk/>
            <pc:sldMk cId="2285360935" sldId="296"/>
            <ac:spMk id="7" creationId="{94074A46-8EE0-3A92-A63E-89F641A926FE}"/>
          </ac:spMkLst>
        </pc:spChg>
        <pc:picChg chg="del">
          <ac:chgData name="Brace, Lewys" userId="9bd9ef77-a98a-4547-b91b-f4387f2705bc" providerId="ADAL" clId="{157CA3C1-145E-C64B-B541-E677F47EB73E}" dt="2023-07-25T12:33:41.812" v="4276" actId="21"/>
          <ac:picMkLst>
            <pc:docMk/>
            <pc:sldMk cId="2285360935" sldId="296"/>
            <ac:picMk id="5" creationId="{1FA18A41-D8B1-1E6F-1591-8818B00DCE47}"/>
          </ac:picMkLst>
        </pc:picChg>
      </pc:sldChg>
      <pc:sldChg chg="del">
        <pc:chgData name="Brace, Lewys" userId="9bd9ef77-a98a-4547-b91b-f4387f2705bc" providerId="ADAL" clId="{157CA3C1-145E-C64B-B541-E677F47EB73E}" dt="2023-07-25T11:06:10.532" v="3426" actId="2696"/>
        <pc:sldMkLst>
          <pc:docMk/>
          <pc:sldMk cId="3091482287" sldId="297"/>
        </pc:sldMkLst>
      </pc:sldChg>
      <pc:sldChg chg="del">
        <pc:chgData name="Brace, Lewys" userId="9bd9ef77-a98a-4547-b91b-f4387f2705bc" providerId="ADAL" clId="{157CA3C1-145E-C64B-B541-E677F47EB73E}" dt="2023-07-25T11:06:10.532" v="3426" actId="2696"/>
        <pc:sldMkLst>
          <pc:docMk/>
          <pc:sldMk cId="2531736145" sldId="298"/>
        </pc:sldMkLst>
      </pc:sldChg>
      <pc:sldChg chg="del">
        <pc:chgData name="Brace, Lewys" userId="9bd9ef77-a98a-4547-b91b-f4387f2705bc" providerId="ADAL" clId="{157CA3C1-145E-C64B-B541-E677F47EB73E}" dt="2023-07-25T11:06:10.532" v="3426" actId="2696"/>
        <pc:sldMkLst>
          <pc:docMk/>
          <pc:sldMk cId="3775188227" sldId="299"/>
        </pc:sldMkLst>
      </pc:sldChg>
      <pc:sldChg chg="del">
        <pc:chgData name="Brace, Lewys" userId="9bd9ef77-a98a-4547-b91b-f4387f2705bc" providerId="ADAL" clId="{157CA3C1-145E-C64B-B541-E677F47EB73E}" dt="2023-07-25T11:06:10.532" v="3426" actId="2696"/>
        <pc:sldMkLst>
          <pc:docMk/>
          <pc:sldMk cId="2648139718" sldId="300"/>
        </pc:sldMkLst>
      </pc:sldChg>
      <pc:sldChg chg="del">
        <pc:chgData name="Brace, Lewys" userId="9bd9ef77-a98a-4547-b91b-f4387f2705bc" providerId="ADAL" clId="{157CA3C1-145E-C64B-B541-E677F47EB73E}" dt="2023-07-25T11:06:10.532" v="3426" actId="2696"/>
        <pc:sldMkLst>
          <pc:docMk/>
          <pc:sldMk cId="3436179740" sldId="301"/>
        </pc:sldMkLst>
      </pc:sldChg>
      <pc:sldChg chg="del">
        <pc:chgData name="Brace, Lewys" userId="9bd9ef77-a98a-4547-b91b-f4387f2705bc" providerId="ADAL" clId="{157CA3C1-145E-C64B-B541-E677F47EB73E}" dt="2023-07-25T11:06:10.532" v="3426" actId="2696"/>
        <pc:sldMkLst>
          <pc:docMk/>
          <pc:sldMk cId="306599555" sldId="302"/>
        </pc:sldMkLst>
      </pc:sldChg>
      <pc:sldChg chg="modSp add mod">
        <pc:chgData name="Brace, Lewys" userId="9bd9ef77-a98a-4547-b91b-f4387f2705bc" providerId="ADAL" clId="{157CA3C1-145E-C64B-B541-E677F47EB73E}" dt="2023-07-25T10:25:34.647" v="1932" actId="27636"/>
        <pc:sldMkLst>
          <pc:docMk/>
          <pc:sldMk cId="1188761323" sldId="304"/>
        </pc:sldMkLst>
        <pc:spChg chg="mod">
          <ac:chgData name="Brace, Lewys" userId="9bd9ef77-a98a-4547-b91b-f4387f2705bc" providerId="ADAL" clId="{157CA3C1-145E-C64B-B541-E677F47EB73E}" dt="2023-07-25T09:56:55.779" v="950" actId="20577"/>
          <ac:spMkLst>
            <pc:docMk/>
            <pc:sldMk cId="1188761323" sldId="304"/>
            <ac:spMk id="2" creationId="{00000000-0000-0000-0000-000000000000}"/>
          </ac:spMkLst>
        </pc:spChg>
        <pc:spChg chg="mod">
          <ac:chgData name="Brace, Lewys" userId="9bd9ef77-a98a-4547-b91b-f4387f2705bc" providerId="ADAL" clId="{157CA3C1-145E-C64B-B541-E677F47EB73E}" dt="2023-07-25T10:25:34.647" v="1932" actId="27636"/>
          <ac:spMkLst>
            <pc:docMk/>
            <pc:sldMk cId="1188761323" sldId="304"/>
            <ac:spMk id="3" creationId="{00000000-0000-0000-0000-000000000000}"/>
          </ac:spMkLst>
        </pc:spChg>
      </pc:sldChg>
      <pc:sldChg chg="modSp add mod">
        <pc:chgData name="Brace, Lewys" userId="9bd9ef77-a98a-4547-b91b-f4387f2705bc" providerId="ADAL" clId="{157CA3C1-145E-C64B-B541-E677F47EB73E}" dt="2023-07-25T10:01:44.198" v="1041" actId="20577"/>
        <pc:sldMkLst>
          <pc:docMk/>
          <pc:sldMk cId="1585861343" sldId="305"/>
        </pc:sldMkLst>
        <pc:spChg chg="mod">
          <ac:chgData name="Brace, Lewys" userId="9bd9ef77-a98a-4547-b91b-f4387f2705bc" providerId="ADAL" clId="{157CA3C1-145E-C64B-B541-E677F47EB73E}" dt="2023-07-25T10:01:19.867" v="1015" actId="1076"/>
          <ac:spMkLst>
            <pc:docMk/>
            <pc:sldMk cId="1585861343" sldId="305"/>
            <ac:spMk id="2" creationId="{00000000-0000-0000-0000-000000000000}"/>
          </ac:spMkLst>
        </pc:spChg>
        <pc:spChg chg="mod">
          <ac:chgData name="Brace, Lewys" userId="9bd9ef77-a98a-4547-b91b-f4387f2705bc" providerId="ADAL" clId="{157CA3C1-145E-C64B-B541-E677F47EB73E}" dt="2023-07-25T10:01:44.198" v="1041" actId="20577"/>
          <ac:spMkLst>
            <pc:docMk/>
            <pc:sldMk cId="1585861343" sldId="305"/>
            <ac:spMk id="3" creationId="{00000000-0000-0000-0000-000000000000}"/>
          </ac:spMkLst>
        </pc:spChg>
      </pc:sldChg>
      <pc:sldChg chg="modSp add mod">
        <pc:chgData name="Brace, Lewys" userId="9bd9ef77-a98a-4547-b91b-f4387f2705bc" providerId="ADAL" clId="{157CA3C1-145E-C64B-B541-E677F47EB73E}" dt="2023-07-25T10:25:55.018" v="1943" actId="6549"/>
        <pc:sldMkLst>
          <pc:docMk/>
          <pc:sldMk cId="2990786073" sldId="306"/>
        </pc:sldMkLst>
        <pc:spChg chg="mod">
          <ac:chgData name="Brace, Lewys" userId="9bd9ef77-a98a-4547-b91b-f4387f2705bc" providerId="ADAL" clId="{157CA3C1-145E-C64B-B541-E677F47EB73E}" dt="2023-07-25T10:02:04.179" v="1044" actId="1076"/>
          <ac:spMkLst>
            <pc:docMk/>
            <pc:sldMk cId="2990786073" sldId="306"/>
            <ac:spMk id="2" creationId="{00000000-0000-0000-0000-000000000000}"/>
          </ac:spMkLst>
        </pc:spChg>
        <pc:spChg chg="mod">
          <ac:chgData name="Brace, Lewys" userId="9bd9ef77-a98a-4547-b91b-f4387f2705bc" providerId="ADAL" clId="{157CA3C1-145E-C64B-B541-E677F47EB73E}" dt="2023-07-25T10:25:55.018" v="1943" actId="6549"/>
          <ac:spMkLst>
            <pc:docMk/>
            <pc:sldMk cId="2990786073" sldId="306"/>
            <ac:spMk id="3" creationId="{00000000-0000-0000-0000-000000000000}"/>
          </ac:spMkLst>
        </pc:spChg>
      </pc:sldChg>
      <pc:sldChg chg="modSp add mod">
        <pc:chgData name="Brace, Lewys" userId="9bd9ef77-a98a-4547-b91b-f4387f2705bc" providerId="ADAL" clId="{157CA3C1-145E-C64B-B541-E677F47EB73E}" dt="2023-07-25T10:31:12.311" v="2469" actId="20577"/>
        <pc:sldMkLst>
          <pc:docMk/>
          <pc:sldMk cId="3682993818" sldId="307"/>
        </pc:sldMkLst>
        <pc:spChg chg="mod">
          <ac:chgData name="Brace, Lewys" userId="9bd9ef77-a98a-4547-b91b-f4387f2705bc" providerId="ADAL" clId="{157CA3C1-145E-C64B-B541-E677F47EB73E}" dt="2023-07-25T10:31:12.311" v="2469" actId="20577"/>
          <ac:spMkLst>
            <pc:docMk/>
            <pc:sldMk cId="3682993818" sldId="307"/>
            <ac:spMk id="2" creationId="{00000000-0000-0000-0000-000000000000}"/>
          </ac:spMkLst>
        </pc:spChg>
        <pc:spChg chg="mod">
          <ac:chgData name="Brace, Lewys" userId="9bd9ef77-a98a-4547-b91b-f4387f2705bc" providerId="ADAL" clId="{157CA3C1-145E-C64B-B541-E677F47EB73E}" dt="2023-07-25T10:26:31.607" v="1955" actId="255"/>
          <ac:spMkLst>
            <pc:docMk/>
            <pc:sldMk cId="3682993818" sldId="307"/>
            <ac:spMk id="3" creationId="{00000000-0000-0000-0000-000000000000}"/>
          </ac:spMkLst>
        </pc:spChg>
      </pc:sldChg>
      <pc:sldChg chg="addSp delSp modSp add mod">
        <pc:chgData name="Brace, Lewys" userId="9bd9ef77-a98a-4547-b91b-f4387f2705bc" providerId="ADAL" clId="{157CA3C1-145E-C64B-B541-E677F47EB73E}" dt="2023-07-25T10:32:58.401" v="2613" actId="20577"/>
        <pc:sldMkLst>
          <pc:docMk/>
          <pc:sldMk cId="1874288275" sldId="308"/>
        </pc:sldMkLst>
        <pc:spChg chg="add mod">
          <ac:chgData name="Brace, Lewys" userId="9bd9ef77-a98a-4547-b91b-f4387f2705bc" providerId="ADAL" clId="{157CA3C1-145E-C64B-B541-E677F47EB73E}" dt="2023-07-25T10:31:20.034" v="2477" actId="20577"/>
          <ac:spMkLst>
            <pc:docMk/>
            <pc:sldMk cId="1874288275" sldId="308"/>
            <ac:spMk id="2" creationId="{D411A697-2ABE-8329-9D50-71A198504C84}"/>
          </ac:spMkLst>
        </pc:spChg>
        <pc:spChg chg="mod">
          <ac:chgData name="Brace, Lewys" userId="9bd9ef77-a98a-4547-b91b-f4387f2705bc" providerId="ADAL" clId="{157CA3C1-145E-C64B-B541-E677F47EB73E}" dt="2023-07-25T10:32:58.401" v="2613" actId="20577"/>
          <ac:spMkLst>
            <pc:docMk/>
            <pc:sldMk cId="1874288275" sldId="308"/>
            <ac:spMk id="3" creationId="{00000000-0000-0000-0000-000000000000}"/>
          </ac:spMkLst>
        </pc:spChg>
        <pc:spChg chg="del">
          <ac:chgData name="Brace, Lewys" userId="9bd9ef77-a98a-4547-b91b-f4387f2705bc" providerId="ADAL" clId="{157CA3C1-145E-C64B-B541-E677F47EB73E}" dt="2023-07-25T10:12:53.229" v="1604" actId="478"/>
          <ac:spMkLst>
            <pc:docMk/>
            <pc:sldMk cId="1874288275" sldId="308"/>
            <ac:spMk id="9" creationId="{00000000-0000-0000-0000-000000000000}"/>
          </ac:spMkLst>
        </pc:spChg>
        <pc:spChg chg="del">
          <ac:chgData name="Brace, Lewys" userId="9bd9ef77-a98a-4547-b91b-f4387f2705bc" providerId="ADAL" clId="{157CA3C1-145E-C64B-B541-E677F47EB73E}" dt="2023-07-25T10:12:51.991" v="1603" actId="478"/>
          <ac:spMkLst>
            <pc:docMk/>
            <pc:sldMk cId="1874288275" sldId="308"/>
            <ac:spMk id="10" creationId="{00000000-0000-0000-0000-000000000000}"/>
          </ac:spMkLst>
        </pc:spChg>
        <pc:spChg chg="del mod">
          <ac:chgData name="Brace, Lewys" userId="9bd9ef77-a98a-4547-b91b-f4387f2705bc" providerId="ADAL" clId="{157CA3C1-145E-C64B-B541-E677F47EB73E}" dt="2023-07-25T10:12:50.349" v="1602" actId="478"/>
          <ac:spMkLst>
            <pc:docMk/>
            <pc:sldMk cId="1874288275" sldId="308"/>
            <ac:spMk id="11" creationId="{00000000-0000-0000-0000-000000000000}"/>
          </ac:spMkLst>
        </pc:spChg>
        <pc:picChg chg="del mod">
          <ac:chgData name="Brace, Lewys" userId="9bd9ef77-a98a-4547-b91b-f4387f2705bc" providerId="ADAL" clId="{157CA3C1-145E-C64B-B541-E677F47EB73E}" dt="2023-07-25T10:31:06.572" v="2467" actId="478"/>
          <ac:picMkLst>
            <pc:docMk/>
            <pc:sldMk cId="1874288275" sldId="308"/>
            <ac:picMk id="8" creationId="{00000000-0000-0000-0000-000000000000}"/>
          </ac:picMkLst>
        </pc:picChg>
      </pc:sldChg>
      <pc:sldChg chg="modSp add mod">
        <pc:chgData name="Brace, Lewys" userId="9bd9ef77-a98a-4547-b91b-f4387f2705bc" providerId="ADAL" clId="{157CA3C1-145E-C64B-B541-E677F47EB73E}" dt="2023-07-25T10:53:39.915" v="3243" actId="1076"/>
        <pc:sldMkLst>
          <pc:docMk/>
          <pc:sldMk cId="1780047740" sldId="309"/>
        </pc:sldMkLst>
        <pc:spChg chg="mod">
          <ac:chgData name="Brace, Lewys" userId="9bd9ef77-a98a-4547-b91b-f4387f2705bc" providerId="ADAL" clId="{157CA3C1-145E-C64B-B541-E677F47EB73E}" dt="2023-07-25T10:53:39.915" v="3243" actId="1076"/>
          <ac:spMkLst>
            <pc:docMk/>
            <pc:sldMk cId="1780047740" sldId="309"/>
            <ac:spMk id="3" creationId="{00000000-0000-0000-0000-000000000000}"/>
          </ac:spMkLst>
        </pc:spChg>
        <pc:spChg chg="mod">
          <ac:chgData name="Brace, Lewys" userId="9bd9ef77-a98a-4547-b91b-f4387f2705bc" providerId="ADAL" clId="{157CA3C1-145E-C64B-B541-E677F47EB73E}" dt="2023-07-25T10:53:17.983" v="3197" actId="1076"/>
          <ac:spMkLst>
            <pc:docMk/>
            <pc:sldMk cId="1780047740" sldId="309"/>
            <ac:spMk id="4" creationId="{00000000-0000-0000-0000-000000000000}"/>
          </ac:spMkLst>
        </pc:spChg>
        <pc:picChg chg="mod">
          <ac:chgData name="Brace, Lewys" userId="9bd9ef77-a98a-4547-b91b-f4387f2705bc" providerId="ADAL" clId="{157CA3C1-145E-C64B-B541-E677F47EB73E}" dt="2023-07-25T10:53:01.982" v="3188" actId="1076"/>
          <ac:picMkLst>
            <pc:docMk/>
            <pc:sldMk cId="1780047740" sldId="309"/>
            <ac:picMk id="1026" creationId="{00000000-0000-0000-0000-000000000000}"/>
          </ac:picMkLst>
        </pc:picChg>
      </pc:sldChg>
      <pc:sldChg chg="modSp add mod">
        <pc:chgData name="Brace, Lewys" userId="9bd9ef77-a98a-4547-b91b-f4387f2705bc" providerId="ADAL" clId="{157CA3C1-145E-C64B-B541-E677F47EB73E}" dt="2023-07-25T10:52:29.871" v="3184" actId="1076"/>
        <pc:sldMkLst>
          <pc:docMk/>
          <pc:sldMk cId="2163035901" sldId="310"/>
        </pc:sldMkLst>
        <pc:spChg chg="mod">
          <ac:chgData name="Brace, Lewys" userId="9bd9ef77-a98a-4547-b91b-f4387f2705bc" providerId="ADAL" clId="{157CA3C1-145E-C64B-B541-E677F47EB73E}" dt="2023-07-25T10:52:21.256" v="3183" actId="20577"/>
          <ac:spMkLst>
            <pc:docMk/>
            <pc:sldMk cId="2163035901" sldId="310"/>
            <ac:spMk id="3" creationId="{00000000-0000-0000-0000-000000000000}"/>
          </ac:spMkLst>
        </pc:spChg>
        <pc:picChg chg="mod">
          <ac:chgData name="Brace, Lewys" userId="9bd9ef77-a98a-4547-b91b-f4387f2705bc" providerId="ADAL" clId="{157CA3C1-145E-C64B-B541-E677F47EB73E}" dt="2023-07-25T10:52:29.871" v="3184" actId="1076"/>
          <ac:picMkLst>
            <pc:docMk/>
            <pc:sldMk cId="2163035901" sldId="310"/>
            <ac:picMk id="8" creationId="{00000000-0000-0000-0000-000000000000}"/>
          </ac:picMkLst>
        </pc:picChg>
      </pc:sldChg>
      <pc:sldChg chg="modSp add mod modNotesTx">
        <pc:chgData name="Brace, Lewys" userId="9bd9ef77-a98a-4547-b91b-f4387f2705bc" providerId="ADAL" clId="{157CA3C1-145E-C64B-B541-E677F47EB73E}" dt="2023-07-25T11:00:24.902" v="3299" actId="20577"/>
        <pc:sldMkLst>
          <pc:docMk/>
          <pc:sldMk cId="1021091922" sldId="311"/>
        </pc:sldMkLst>
        <pc:spChg chg="mod">
          <ac:chgData name="Brace, Lewys" userId="9bd9ef77-a98a-4547-b91b-f4387f2705bc" providerId="ADAL" clId="{157CA3C1-145E-C64B-B541-E677F47EB73E}" dt="2023-07-25T10:56:20.437" v="3246" actId="1076"/>
          <ac:spMkLst>
            <pc:docMk/>
            <pc:sldMk cId="1021091922" sldId="311"/>
            <ac:spMk id="2" creationId="{00000000-0000-0000-0000-000000000000}"/>
          </ac:spMkLst>
        </pc:spChg>
        <pc:spChg chg="mod">
          <ac:chgData name="Brace, Lewys" userId="9bd9ef77-a98a-4547-b91b-f4387f2705bc" providerId="ADAL" clId="{157CA3C1-145E-C64B-B541-E677F47EB73E}" dt="2023-07-25T10:56:33.991" v="3250" actId="947"/>
          <ac:spMkLst>
            <pc:docMk/>
            <pc:sldMk cId="1021091922" sldId="311"/>
            <ac:spMk id="3" creationId="{00000000-0000-0000-0000-000000000000}"/>
          </ac:spMkLst>
        </pc:spChg>
      </pc:sldChg>
      <pc:sldChg chg="modSp add del mod">
        <pc:chgData name="Brace, Lewys" userId="9bd9ef77-a98a-4547-b91b-f4387f2705bc" providerId="ADAL" clId="{157CA3C1-145E-C64B-B541-E677F47EB73E}" dt="2023-07-25T10:56:43.257" v="3253" actId="2696"/>
        <pc:sldMkLst>
          <pc:docMk/>
          <pc:sldMk cId="1401636918" sldId="312"/>
        </pc:sldMkLst>
        <pc:spChg chg="mod">
          <ac:chgData name="Brace, Lewys" userId="9bd9ef77-a98a-4547-b91b-f4387f2705bc" providerId="ADAL" clId="{157CA3C1-145E-C64B-B541-E677F47EB73E}" dt="2023-07-25T10:56:38.815" v="3252" actId="27636"/>
          <ac:spMkLst>
            <pc:docMk/>
            <pc:sldMk cId="1401636918" sldId="312"/>
            <ac:spMk id="3" creationId="{00000000-0000-0000-0000-000000000000}"/>
          </ac:spMkLst>
        </pc:spChg>
      </pc:sldChg>
      <pc:sldChg chg="modSp add mod modNotesTx">
        <pc:chgData name="Brace, Lewys" userId="9bd9ef77-a98a-4547-b91b-f4387f2705bc" providerId="ADAL" clId="{157CA3C1-145E-C64B-B541-E677F47EB73E}" dt="2023-07-25T11:00:19.346" v="3298" actId="20577"/>
        <pc:sldMkLst>
          <pc:docMk/>
          <pc:sldMk cId="4064418634" sldId="312"/>
        </pc:sldMkLst>
        <pc:spChg chg="mod">
          <ac:chgData name="Brace, Lewys" userId="9bd9ef77-a98a-4547-b91b-f4387f2705bc" providerId="ADAL" clId="{157CA3C1-145E-C64B-B541-E677F47EB73E}" dt="2023-07-25T10:57:14.372" v="3256" actId="1076"/>
          <ac:spMkLst>
            <pc:docMk/>
            <pc:sldMk cId="4064418634" sldId="312"/>
            <ac:spMk id="2" creationId="{00000000-0000-0000-0000-000000000000}"/>
          </ac:spMkLst>
        </pc:spChg>
        <pc:spChg chg="mod">
          <ac:chgData name="Brace, Lewys" userId="9bd9ef77-a98a-4547-b91b-f4387f2705bc" providerId="ADAL" clId="{157CA3C1-145E-C64B-B541-E677F47EB73E}" dt="2023-07-25T10:57:24.940" v="3262" actId="14100"/>
          <ac:spMkLst>
            <pc:docMk/>
            <pc:sldMk cId="4064418634" sldId="312"/>
            <ac:spMk id="4" creationId="{00000000-0000-0000-0000-000000000000}"/>
          </ac:spMkLst>
        </pc:spChg>
      </pc:sldChg>
      <pc:sldChg chg="modSp add mod">
        <pc:chgData name="Brace, Lewys" userId="9bd9ef77-a98a-4547-b91b-f4387f2705bc" providerId="ADAL" clId="{157CA3C1-145E-C64B-B541-E677F47EB73E}" dt="2023-07-25T10:57:41.785" v="3267" actId="947"/>
        <pc:sldMkLst>
          <pc:docMk/>
          <pc:sldMk cId="2128618292" sldId="313"/>
        </pc:sldMkLst>
        <pc:spChg chg="mod">
          <ac:chgData name="Brace, Lewys" userId="9bd9ef77-a98a-4547-b91b-f4387f2705bc" providerId="ADAL" clId="{157CA3C1-145E-C64B-B541-E677F47EB73E}" dt="2023-07-25T10:57:41.785" v="3267" actId="947"/>
          <ac:spMkLst>
            <pc:docMk/>
            <pc:sldMk cId="2128618292" sldId="313"/>
            <ac:spMk id="3" creationId="{00000000-0000-0000-0000-000000000000}"/>
          </ac:spMkLst>
        </pc:spChg>
      </pc:sldChg>
      <pc:sldChg chg="modSp add mod">
        <pc:chgData name="Brace, Lewys" userId="9bd9ef77-a98a-4547-b91b-f4387f2705bc" providerId="ADAL" clId="{157CA3C1-145E-C64B-B541-E677F47EB73E}" dt="2023-07-25T10:58:04.272" v="3272" actId="1076"/>
        <pc:sldMkLst>
          <pc:docMk/>
          <pc:sldMk cId="1512936816" sldId="314"/>
        </pc:sldMkLst>
        <pc:spChg chg="mod">
          <ac:chgData name="Brace, Lewys" userId="9bd9ef77-a98a-4547-b91b-f4387f2705bc" providerId="ADAL" clId="{157CA3C1-145E-C64B-B541-E677F47EB73E}" dt="2023-07-25T10:58:04.272" v="3272" actId="1076"/>
          <ac:spMkLst>
            <pc:docMk/>
            <pc:sldMk cId="1512936816" sldId="314"/>
            <ac:spMk id="3" creationId="{00000000-0000-0000-0000-000000000000}"/>
          </ac:spMkLst>
        </pc:spChg>
      </pc:sldChg>
      <pc:sldChg chg="modSp add mod modNotesTx">
        <pc:chgData name="Brace, Lewys" userId="9bd9ef77-a98a-4547-b91b-f4387f2705bc" providerId="ADAL" clId="{157CA3C1-145E-C64B-B541-E677F47EB73E}" dt="2023-07-25T10:59:57.049" v="3293" actId="6549"/>
        <pc:sldMkLst>
          <pc:docMk/>
          <pc:sldMk cId="1401636918" sldId="315"/>
        </pc:sldMkLst>
        <pc:spChg chg="mod">
          <ac:chgData name="Brace, Lewys" userId="9bd9ef77-a98a-4547-b91b-f4387f2705bc" providerId="ADAL" clId="{157CA3C1-145E-C64B-B541-E677F47EB73E}" dt="2023-07-25T10:59:10.571" v="3283" actId="1076"/>
          <ac:spMkLst>
            <pc:docMk/>
            <pc:sldMk cId="1401636918" sldId="315"/>
            <ac:spMk id="3" creationId="{00000000-0000-0000-0000-000000000000}"/>
          </ac:spMkLst>
        </pc:spChg>
        <pc:spChg chg="mod">
          <ac:chgData name="Brace, Lewys" userId="9bd9ef77-a98a-4547-b91b-f4387f2705bc" providerId="ADAL" clId="{157CA3C1-145E-C64B-B541-E677F47EB73E}" dt="2023-07-25T10:59:07.185" v="3282" actId="1076"/>
          <ac:spMkLst>
            <pc:docMk/>
            <pc:sldMk cId="1401636918" sldId="315"/>
            <ac:spMk id="4" creationId="{00000000-0000-0000-0000-000000000000}"/>
          </ac:spMkLst>
        </pc:spChg>
        <pc:spChg chg="mod">
          <ac:chgData name="Brace, Lewys" userId="9bd9ef77-a98a-4547-b91b-f4387f2705bc" providerId="ADAL" clId="{157CA3C1-145E-C64B-B541-E677F47EB73E}" dt="2023-07-25T10:59:15.543" v="3285" actId="1076"/>
          <ac:spMkLst>
            <pc:docMk/>
            <pc:sldMk cId="1401636918" sldId="315"/>
            <ac:spMk id="5" creationId="{00000000-0000-0000-0000-000000000000}"/>
          </ac:spMkLst>
        </pc:spChg>
        <pc:picChg chg="mod">
          <ac:chgData name="Brace, Lewys" userId="9bd9ef77-a98a-4547-b91b-f4387f2705bc" providerId="ADAL" clId="{157CA3C1-145E-C64B-B541-E677F47EB73E}" dt="2023-07-25T10:59:12.878" v="3284" actId="1076"/>
          <ac:picMkLst>
            <pc:docMk/>
            <pc:sldMk cId="1401636918" sldId="315"/>
            <ac:picMk id="1026" creationId="{00000000-0000-0000-0000-000000000000}"/>
          </ac:picMkLst>
        </pc:picChg>
      </pc:sldChg>
      <pc:sldChg chg="modSp add mod">
        <pc:chgData name="Brace, Lewys" userId="9bd9ef77-a98a-4547-b91b-f4387f2705bc" providerId="ADAL" clId="{157CA3C1-145E-C64B-B541-E677F47EB73E}" dt="2023-07-25T10:59:32.762" v="3290" actId="947"/>
        <pc:sldMkLst>
          <pc:docMk/>
          <pc:sldMk cId="1887417354" sldId="316"/>
        </pc:sldMkLst>
        <pc:spChg chg="mod">
          <ac:chgData name="Brace, Lewys" userId="9bd9ef77-a98a-4547-b91b-f4387f2705bc" providerId="ADAL" clId="{157CA3C1-145E-C64B-B541-E677F47EB73E}" dt="2023-07-25T10:59:32.762" v="3290" actId="947"/>
          <ac:spMkLst>
            <pc:docMk/>
            <pc:sldMk cId="1887417354" sldId="316"/>
            <ac:spMk id="3" creationId="{00000000-0000-0000-0000-000000000000}"/>
          </ac:spMkLst>
        </pc:spChg>
      </pc:sldChg>
      <pc:sldChg chg="add modNotesTx">
        <pc:chgData name="Brace, Lewys" userId="9bd9ef77-a98a-4547-b91b-f4387f2705bc" providerId="ADAL" clId="{157CA3C1-145E-C64B-B541-E677F47EB73E}" dt="2023-07-25T10:59:50.261" v="3292" actId="20577"/>
        <pc:sldMkLst>
          <pc:docMk/>
          <pc:sldMk cId="1816546193" sldId="317"/>
        </pc:sldMkLst>
      </pc:sldChg>
      <pc:sldChg chg="modSp add mod">
        <pc:chgData name="Brace, Lewys" userId="9bd9ef77-a98a-4547-b91b-f4387f2705bc" providerId="ADAL" clId="{157CA3C1-145E-C64B-B541-E677F47EB73E}" dt="2023-07-25T11:00:52.525" v="3302" actId="947"/>
        <pc:sldMkLst>
          <pc:docMk/>
          <pc:sldMk cId="2788538794" sldId="318"/>
        </pc:sldMkLst>
        <pc:spChg chg="mod">
          <ac:chgData name="Brace, Lewys" userId="9bd9ef77-a98a-4547-b91b-f4387f2705bc" providerId="ADAL" clId="{157CA3C1-145E-C64B-B541-E677F47EB73E}" dt="2023-07-25T11:00:52.525" v="3302" actId="947"/>
          <ac:spMkLst>
            <pc:docMk/>
            <pc:sldMk cId="2788538794" sldId="318"/>
            <ac:spMk id="3" creationId="{00000000-0000-0000-0000-000000000000}"/>
          </ac:spMkLst>
        </pc:spChg>
      </pc:sldChg>
      <pc:sldChg chg="modSp add mod">
        <pc:chgData name="Brace, Lewys" userId="9bd9ef77-a98a-4547-b91b-f4387f2705bc" providerId="ADAL" clId="{157CA3C1-145E-C64B-B541-E677F47EB73E}" dt="2023-07-25T11:03:40.918" v="3308" actId="947"/>
        <pc:sldMkLst>
          <pc:docMk/>
          <pc:sldMk cId="1160861950" sldId="319"/>
        </pc:sldMkLst>
        <pc:spChg chg="mod">
          <ac:chgData name="Brace, Lewys" userId="9bd9ef77-a98a-4547-b91b-f4387f2705bc" providerId="ADAL" clId="{157CA3C1-145E-C64B-B541-E677F47EB73E}" dt="2023-07-25T11:03:10.024" v="3305" actId="1076"/>
          <ac:spMkLst>
            <pc:docMk/>
            <pc:sldMk cId="1160861950" sldId="319"/>
            <ac:spMk id="2" creationId="{00000000-0000-0000-0000-000000000000}"/>
          </ac:spMkLst>
        </pc:spChg>
        <pc:spChg chg="mod">
          <ac:chgData name="Brace, Lewys" userId="9bd9ef77-a98a-4547-b91b-f4387f2705bc" providerId="ADAL" clId="{157CA3C1-145E-C64B-B541-E677F47EB73E}" dt="2023-07-25T11:03:40.918" v="3308" actId="947"/>
          <ac:spMkLst>
            <pc:docMk/>
            <pc:sldMk cId="1160861950" sldId="319"/>
            <ac:spMk id="3" creationId="{00000000-0000-0000-0000-000000000000}"/>
          </ac:spMkLst>
        </pc:spChg>
      </pc:sldChg>
      <pc:sldChg chg="modSp add mod">
        <pc:chgData name="Brace, Lewys" userId="9bd9ef77-a98a-4547-b91b-f4387f2705bc" providerId="ADAL" clId="{157CA3C1-145E-C64B-B541-E677F47EB73E}" dt="2023-07-25T11:04:17.129" v="3313" actId="947"/>
        <pc:sldMkLst>
          <pc:docMk/>
          <pc:sldMk cId="1991018011" sldId="320"/>
        </pc:sldMkLst>
        <pc:spChg chg="mod">
          <ac:chgData name="Brace, Lewys" userId="9bd9ef77-a98a-4547-b91b-f4387f2705bc" providerId="ADAL" clId="{157CA3C1-145E-C64B-B541-E677F47EB73E}" dt="2023-07-25T11:04:17.129" v="3313" actId="947"/>
          <ac:spMkLst>
            <pc:docMk/>
            <pc:sldMk cId="1991018011" sldId="320"/>
            <ac:spMk id="3" creationId="{00000000-0000-0000-0000-000000000000}"/>
          </ac:spMkLst>
        </pc:spChg>
      </pc:sldChg>
      <pc:sldChg chg="modSp add mod">
        <pc:chgData name="Brace, Lewys" userId="9bd9ef77-a98a-4547-b91b-f4387f2705bc" providerId="ADAL" clId="{157CA3C1-145E-C64B-B541-E677F47EB73E}" dt="2023-07-25T11:04:54.657" v="3346" actId="20577"/>
        <pc:sldMkLst>
          <pc:docMk/>
          <pc:sldMk cId="3787929443" sldId="321"/>
        </pc:sldMkLst>
        <pc:spChg chg="mod">
          <ac:chgData name="Brace, Lewys" userId="9bd9ef77-a98a-4547-b91b-f4387f2705bc" providerId="ADAL" clId="{157CA3C1-145E-C64B-B541-E677F47EB73E}" dt="2023-07-25T11:04:54.657" v="3346" actId="20577"/>
          <ac:spMkLst>
            <pc:docMk/>
            <pc:sldMk cId="3787929443" sldId="321"/>
            <ac:spMk id="2" creationId="{E473DFAC-37B2-5A1D-249B-EEBDD67367BC}"/>
          </ac:spMkLst>
        </pc:spChg>
      </pc:sldChg>
      <pc:sldChg chg="modSp add mod">
        <pc:chgData name="Brace, Lewys" userId="9bd9ef77-a98a-4547-b91b-f4387f2705bc" providerId="ADAL" clId="{157CA3C1-145E-C64B-B541-E677F47EB73E}" dt="2023-07-25T11:05:34.171" v="3425" actId="1076"/>
        <pc:sldMkLst>
          <pc:docMk/>
          <pc:sldMk cId="942907402" sldId="322"/>
        </pc:sldMkLst>
        <pc:spChg chg="mod">
          <ac:chgData name="Brace, Lewys" userId="9bd9ef77-a98a-4547-b91b-f4387f2705bc" providerId="ADAL" clId="{157CA3C1-145E-C64B-B541-E677F47EB73E}" dt="2023-07-25T11:05:34.171" v="3425" actId="1076"/>
          <ac:spMkLst>
            <pc:docMk/>
            <pc:sldMk cId="942907402" sldId="322"/>
            <ac:spMk id="2" creationId="{E473DFAC-37B2-5A1D-249B-EEBDD67367BC}"/>
          </ac:spMkLst>
        </pc:spChg>
      </pc:sldChg>
      <pc:sldChg chg="modSp add mod">
        <pc:chgData name="Brace, Lewys" userId="9bd9ef77-a98a-4547-b91b-f4387f2705bc" providerId="ADAL" clId="{157CA3C1-145E-C64B-B541-E677F47EB73E}" dt="2023-07-25T12:00:10.586" v="4142" actId="947"/>
        <pc:sldMkLst>
          <pc:docMk/>
          <pc:sldMk cId="3234439907" sldId="323"/>
        </pc:sldMkLst>
        <pc:spChg chg="mod">
          <ac:chgData name="Brace, Lewys" userId="9bd9ef77-a98a-4547-b91b-f4387f2705bc" providerId="ADAL" clId="{157CA3C1-145E-C64B-B541-E677F47EB73E}" dt="2023-07-25T11:45:05.360" v="3470" actId="1076"/>
          <ac:spMkLst>
            <pc:docMk/>
            <pc:sldMk cId="3234439907" sldId="323"/>
            <ac:spMk id="2" creationId="{00000000-0000-0000-0000-000000000000}"/>
          </ac:spMkLst>
        </pc:spChg>
        <pc:spChg chg="mod">
          <ac:chgData name="Brace, Lewys" userId="9bd9ef77-a98a-4547-b91b-f4387f2705bc" providerId="ADAL" clId="{157CA3C1-145E-C64B-B541-E677F47EB73E}" dt="2023-07-25T12:00:10.586" v="4142" actId="947"/>
          <ac:spMkLst>
            <pc:docMk/>
            <pc:sldMk cId="3234439907" sldId="323"/>
            <ac:spMk id="3" creationId="{00000000-0000-0000-0000-000000000000}"/>
          </ac:spMkLst>
        </pc:spChg>
      </pc:sldChg>
      <pc:sldChg chg="addSp delSp modSp add mod">
        <pc:chgData name="Brace, Lewys" userId="9bd9ef77-a98a-4547-b91b-f4387f2705bc" providerId="ADAL" clId="{157CA3C1-145E-C64B-B541-E677F47EB73E}" dt="2023-07-25T12:09:28.317" v="4258" actId="1076"/>
        <pc:sldMkLst>
          <pc:docMk/>
          <pc:sldMk cId="3164408457" sldId="324"/>
        </pc:sldMkLst>
        <pc:spChg chg="del">
          <ac:chgData name="Brace, Lewys" userId="9bd9ef77-a98a-4547-b91b-f4387f2705bc" providerId="ADAL" clId="{157CA3C1-145E-C64B-B541-E677F47EB73E}" dt="2023-07-25T12:00:19.421" v="4144" actId="478"/>
          <ac:spMkLst>
            <pc:docMk/>
            <pc:sldMk cId="3164408457" sldId="324"/>
            <ac:spMk id="2" creationId="{00000000-0000-0000-0000-000000000000}"/>
          </ac:spMkLst>
        </pc:spChg>
        <pc:spChg chg="mod">
          <ac:chgData name="Brace, Lewys" userId="9bd9ef77-a98a-4547-b91b-f4387f2705bc" providerId="ADAL" clId="{157CA3C1-145E-C64B-B541-E677F47EB73E}" dt="2023-07-25T12:08:31.883" v="4167" actId="14100"/>
          <ac:spMkLst>
            <pc:docMk/>
            <pc:sldMk cId="3164408457" sldId="324"/>
            <ac:spMk id="3" creationId="{00000000-0000-0000-0000-000000000000}"/>
          </ac:spMkLst>
        </pc:spChg>
        <pc:spChg chg="add del mod">
          <ac:chgData name="Brace, Lewys" userId="9bd9ef77-a98a-4547-b91b-f4387f2705bc" providerId="ADAL" clId="{157CA3C1-145E-C64B-B541-E677F47EB73E}" dt="2023-07-25T12:00:20.718" v="4145" actId="478"/>
          <ac:spMkLst>
            <pc:docMk/>
            <pc:sldMk cId="3164408457" sldId="324"/>
            <ac:spMk id="5" creationId="{5230242B-DE90-366C-7B13-D4197C47873A}"/>
          </ac:spMkLst>
        </pc:spChg>
        <pc:spChg chg="add mod">
          <ac:chgData name="Brace, Lewys" userId="9bd9ef77-a98a-4547-b91b-f4387f2705bc" providerId="ADAL" clId="{157CA3C1-145E-C64B-B541-E677F47EB73E}" dt="2023-07-25T12:09:21.479" v="4255"/>
          <ac:spMkLst>
            <pc:docMk/>
            <pc:sldMk cId="3164408457" sldId="324"/>
            <ac:spMk id="8" creationId="{0D7768A4-3822-627B-D62B-844A09D2DB06}"/>
          </ac:spMkLst>
        </pc:spChg>
        <pc:picChg chg="add mod">
          <ac:chgData name="Brace, Lewys" userId="9bd9ef77-a98a-4547-b91b-f4387f2705bc" providerId="ADAL" clId="{157CA3C1-145E-C64B-B541-E677F47EB73E}" dt="2023-07-25T12:09:28.317" v="4258" actId="1076"/>
          <ac:picMkLst>
            <pc:docMk/>
            <pc:sldMk cId="3164408457" sldId="324"/>
            <ac:picMk id="6" creationId="{51342168-EEEA-3FB4-1F5E-362F7A4B1D93}"/>
          </ac:picMkLst>
        </pc:picChg>
      </pc:sldChg>
      <pc:sldChg chg="modSp add mod">
        <pc:chgData name="Brace, Lewys" userId="9bd9ef77-a98a-4547-b91b-f4387f2705bc" providerId="ADAL" clId="{157CA3C1-145E-C64B-B541-E677F47EB73E}" dt="2023-07-25T12:32:44.272" v="4272" actId="20577"/>
        <pc:sldMkLst>
          <pc:docMk/>
          <pc:sldMk cId="3924562727" sldId="325"/>
        </pc:sldMkLst>
        <pc:spChg chg="mod">
          <ac:chgData name="Brace, Lewys" userId="9bd9ef77-a98a-4547-b91b-f4387f2705bc" providerId="ADAL" clId="{157CA3C1-145E-C64B-B541-E677F47EB73E}" dt="2023-07-25T12:32:44.272" v="4272" actId="20577"/>
          <ac:spMkLst>
            <pc:docMk/>
            <pc:sldMk cId="3924562727" sldId="325"/>
            <ac:spMk id="2" creationId="{E473DFAC-37B2-5A1D-249B-EEBDD67367BC}"/>
          </ac:spMkLst>
        </pc:spChg>
      </pc:sldChg>
      <pc:sldChg chg="addSp delSp modSp new mod">
        <pc:chgData name="Brace, Lewys" userId="9bd9ef77-a98a-4547-b91b-f4387f2705bc" providerId="ADAL" clId="{157CA3C1-145E-C64B-B541-E677F47EB73E}" dt="2023-07-25T12:40:41.076" v="5186" actId="1076"/>
        <pc:sldMkLst>
          <pc:docMk/>
          <pc:sldMk cId="3132346619" sldId="326"/>
        </pc:sldMkLst>
        <pc:spChg chg="del">
          <ac:chgData name="Brace, Lewys" userId="9bd9ef77-a98a-4547-b91b-f4387f2705bc" providerId="ADAL" clId="{157CA3C1-145E-C64B-B541-E677F47EB73E}" dt="2023-07-25T12:33:37.672" v="4275" actId="478"/>
          <ac:spMkLst>
            <pc:docMk/>
            <pc:sldMk cId="3132346619" sldId="326"/>
            <ac:spMk id="2" creationId="{749D0A37-8237-8872-9131-FCE419FB630F}"/>
          </ac:spMkLst>
        </pc:spChg>
        <pc:spChg chg="add mod">
          <ac:chgData name="Brace, Lewys" userId="9bd9ef77-a98a-4547-b91b-f4387f2705bc" providerId="ADAL" clId="{157CA3C1-145E-C64B-B541-E677F47EB73E}" dt="2023-07-25T12:40:16.483" v="5176" actId="1076"/>
          <ac:spMkLst>
            <pc:docMk/>
            <pc:sldMk cId="3132346619" sldId="326"/>
            <ac:spMk id="5" creationId="{E3CADEDF-07F0-F18C-6B9C-4C57E0FCF8BE}"/>
          </ac:spMkLst>
        </pc:spChg>
        <pc:spChg chg="add mod">
          <ac:chgData name="Brace, Lewys" userId="9bd9ef77-a98a-4547-b91b-f4387f2705bc" providerId="ADAL" clId="{157CA3C1-145E-C64B-B541-E677F47EB73E}" dt="2023-07-25T12:40:34.141" v="5183" actId="255"/>
          <ac:spMkLst>
            <pc:docMk/>
            <pc:sldMk cId="3132346619" sldId="326"/>
            <ac:spMk id="7" creationId="{10960703-4D0E-C0EC-BDC4-2BC962F856A9}"/>
          </ac:spMkLst>
        </pc:spChg>
        <pc:picChg chg="add mod">
          <ac:chgData name="Brace, Lewys" userId="9bd9ef77-a98a-4547-b91b-f4387f2705bc" providerId="ADAL" clId="{157CA3C1-145E-C64B-B541-E677F47EB73E}" dt="2023-07-25T12:40:41.076" v="5186" actId="1076"/>
          <ac:picMkLst>
            <pc:docMk/>
            <pc:sldMk cId="3132346619" sldId="326"/>
            <ac:picMk id="3" creationId="{F6A20CFA-6F92-26A2-3F42-234C22DF0F87}"/>
          </ac:picMkLst>
        </pc:picChg>
      </pc:sldChg>
      <pc:sldChg chg="modSp add mod">
        <pc:chgData name="Brace, Lewys" userId="9bd9ef77-a98a-4547-b91b-f4387f2705bc" providerId="ADAL" clId="{157CA3C1-145E-C64B-B541-E677F47EB73E}" dt="2023-07-25T12:41:29.496" v="5190" actId="1076"/>
        <pc:sldMkLst>
          <pc:docMk/>
          <pc:sldMk cId="877246878" sldId="327"/>
        </pc:sldMkLst>
        <pc:spChg chg="mod">
          <ac:chgData name="Brace, Lewys" userId="9bd9ef77-a98a-4547-b91b-f4387f2705bc" providerId="ADAL" clId="{157CA3C1-145E-C64B-B541-E677F47EB73E}" dt="2023-07-25T12:41:29.496" v="5190" actId="1076"/>
          <ac:spMkLst>
            <pc:docMk/>
            <pc:sldMk cId="877246878" sldId="327"/>
            <ac:spMk id="2" creationId="{00000000-0000-0000-0000-000000000000}"/>
          </ac:spMkLst>
        </pc:spChg>
        <pc:spChg chg="mod">
          <ac:chgData name="Brace, Lewys" userId="9bd9ef77-a98a-4547-b91b-f4387f2705bc" providerId="ADAL" clId="{157CA3C1-145E-C64B-B541-E677F47EB73E}" dt="2023-07-25T12:41:26.552" v="5189" actId="947"/>
          <ac:spMkLst>
            <pc:docMk/>
            <pc:sldMk cId="877246878" sldId="327"/>
            <ac:spMk id="3" creationId="{00000000-0000-0000-0000-000000000000}"/>
          </ac:spMkLst>
        </pc:spChg>
        <pc:picChg chg="mod">
          <ac:chgData name="Brace, Lewys" userId="9bd9ef77-a98a-4547-b91b-f4387f2705bc" providerId="ADAL" clId="{157CA3C1-145E-C64B-B541-E677F47EB73E}" dt="2023-07-25T12:41:16.365" v="5188" actId="1076"/>
          <ac:picMkLst>
            <pc:docMk/>
            <pc:sldMk cId="877246878" sldId="327"/>
            <ac:picMk id="4" creationId="{00000000-0000-0000-0000-000000000000}"/>
          </ac:picMkLst>
        </pc:picChg>
      </pc:sldChg>
      <pc:sldChg chg="modSp add mod">
        <pc:chgData name="Brace, Lewys" userId="9bd9ef77-a98a-4547-b91b-f4387f2705bc" providerId="ADAL" clId="{157CA3C1-145E-C64B-B541-E677F47EB73E}" dt="2023-07-25T12:52:10.894" v="5352" actId="1076"/>
        <pc:sldMkLst>
          <pc:docMk/>
          <pc:sldMk cId="2774873932" sldId="328"/>
        </pc:sldMkLst>
        <pc:spChg chg="mod">
          <ac:chgData name="Brace, Lewys" userId="9bd9ef77-a98a-4547-b91b-f4387f2705bc" providerId="ADAL" clId="{157CA3C1-145E-C64B-B541-E677F47EB73E}" dt="2023-07-25T12:52:10.894" v="5352" actId="1076"/>
          <ac:spMkLst>
            <pc:docMk/>
            <pc:sldMk cId="2774873932" sldId="328"/>
            <ac:spMk id="2" creationId="{E473DFAC-37B2-5A1D-249B-EEBDD67367BC}"/>
          </ac:spMkLst>
        </pc:spChg>
      </pc:sldChg>
      <pc:sldChg chg="modSp add mod">
        <pc:chgData name="Brace, Lewys" userId="9bd9ef77-a98a-4547-b91b-f4387f2705bc" providerId="ADAL" clId="{157CA3C1-145E-C64B-B541-E677F47EB73E}" dt="2023-07-25T13:02:44.171" v="5371" actId="20577"/>
        <pc:sldMkLst>
          <pc:docMk/>
          <pc:sldMk cId="2729887423" sldId="329"/>
        </pc:sldMkLst>
        <pc:spChg chg="mod">
          <ac:chgData name="Brace, Lewys" userId="9bd9ef77-a98a-4547-b91b-f4387f2705bc" providerId="ADAL" clId="{157CA3C1-145E-C64B-B541-E677F47EB73E}" dt="2023-07-25T13:02:44.171" v="5371" actId="20577"/>
          <ac:spMkLst>
            <pc:docMk/>
            <pc:sldMk cId="2729887423" sldId="329"/>
            <ac:spMk id="2" creationId="{00000000-0000-0000-0000-000000000000}"/>
          </ac:spMkLst>
        </pc:spChg>
      </pc:sldChg>
    </pc:docChg>
  </pc:docChgLst>
  <pc:docChgLst>
    <pc:chgData name="Brace, Lewys" userId="9bd9ef77-a98a-4547-b91b-f4387f2705bc" providerId="ADAL" clId="{43D46EBC-60BB-5642-B4EA-65A890CEC832}"/>
    <pc:docChg chg="custSel modSld">
      <pc:chgData name="Brace, Lewys" userId="9bd9ef77-a98a-4547-b91b-f4387f2705bc" providerId="ADAL" clId="{43D46EBC-60BB-5642-B4EA-65A890CEC832}" dt="2024-04-19T13:21:27.435" v="68" actId="6549"/>
      <pc:docMkLst>
        <pc:docMk/>
      </pc:docMkLst>
      <pc:sldChg chg="modSp mod">
        <pc:chgData name="Brace, Lewys" userId="9bd9ef77-a98a-4547-b91b-f4387f2705bc" providerId="ADAL" clId="{43D46EBC-60BB-5642-B4EA-65A890CEC832}" dt="2024-04-19T13:21:27.435" v="68" actId="6549"/>
        <pc:sldMkLst>
          <pc:docMk/>
          <pc:sldMk cId="710273954" sldId="288"/>
        </pc:sldMkLst>
        <pc:spChg chg="mod">
          <ac:chgData name="Brace, Lewys" userId="9bd9ef77-a98a-4547-b91b-f4387f2705bc" providerId="ADAL" clId="{43D46EBC-60BB-5642-B4EA-65A890CEC832}" dt="2024-04-19T13:21:24.107" v="65" actId="20577"/>
          <ac:spMkLst>
            <pc:docMk/>
            <pc:sldMk cId="710273954" sldId="288"/>
            <ac:spMk id="2" creationId="{AE0B654B-6D67-4C56-F6F8-F30656E10AA2}"/>
          </ac:spMkLst>
        </pc:spChg>
        <pc:spChg chg="mod">
          <ac:chgData name="Brace, Lewys" userId="9bd9ef77-a98a-4547-b91b-f4387f2705bc" providerId="ADAL" clId="{43D46EBC-60BB-5642-B4EA-65A890CEC832}" dt="2024-04-19T13:21:27.435" v="68" actId="6549"/>
          <ac:spMkLst>
            <pc:docMk/>
            <pc:sldMk cId="710273954" sldId="288"/>
            <ac:spMk id="3" creationId="{97098E19-97C5-7BBD-E876-C75728D02691}"/>
          </ac:spMkLst>
        </pc:spChg>
      </pc:sldChg>
    </pc:docChg>
  </pc:docChgLst>
  <pc:docChgLst>
    <pc:chgData name="Brace, Lewys" userId="9bd9ef77-a98a-4547-b91b-f4387f2705bc" providerId="ADAL" clId="{4B752B6F-938E-AC42-A837-AAAEA64F0BA7}"/>
    <pc:docChg chg="undo custSel addSld delSld modSld sldOrd">
      <pc:chgData name="Brace, Lewys" userId="9bd9ef77-a98a-4547-b91b-f4387f2705bc" providerId="ADAL" clId="{4B752B6F-938E-AC42-A837-AAAEA64F0BA7}" dt="2023-07-31T10:02:32.192" v="932" actId="1076"/>
      <pc:docMkLst>
        <pc:docMk/>
      </pc:docMkLst>
      <pc:sldChg chg="modSp add mod">
        <pc:chgData name="Brace, Lewys" userId="9bd9ef77-a98a-4547-b91b-f4387f2705bc" providerId="ADAL" clId="{4B752B6F-938E-AC42-A837-AAAEA64F0BA7}" dt="2023-07-27T13:19:11.489" v="678" actId="947"/>
        <pc:sldMkLst>
          <pc:docMk/>
          <pc:sldMk cId="169967427" sldId="257"/>
        </pc:sldMkLst>
        <pc:spChg chg="mod">
          <ac:chgData name="Brace, Lewys" userId="9bd9ef77-a98a-4547-b91b-f4387f2705bc" providerId="ADAL" clId="{4B752B6F-938E-AC42-A837-AAAEA64F0BA7}" dt="2023-07-27T13:19:02.736" v="677" actId="1076"/>
          <ac:spMkLst>
            <pc:docMk/>
            <pc:sldMk cId="169967427" sldId="257"/>
            <ac:spMk id="2" creationId="{00000000-0000-0000-0000-000000000000}"/>
          </ac:spMkLst>
        </pc:spChg>
        <pc:spChg chg="mod">
          <ac:chgData name="Brace, Lewys" userId="9bd9ef77-a98a-4547-b91b-f4387f2705bc" providerId="ADAL" clId="{4B752B6F-938E-AC42-A837-AAAEA64F0BA7}" dt="2023-07-27T13:19:11.489" v="678" actId="947"/>
          <ac:spMkLst>
            <pc:docMk/>
            <pc:sldMk cId="169967427" sldId="257"/>
            <ac:spMk id="3" creationId="{00000000-0000-0000-0000-000000000000}"/>
          </ac:spMkLst>
        </pc:spChg>
      </pc:sldChg>
      <pc:sldChg chg="del">
        <pc:chgData name="Brace, Lewys" userId="9bd9ef77-a98a-4547-b91b-f4387f2705bc" providerId="ADAL" clId="{4B752B6F-938E-AC42-A837-AAAEA64F0BA7}" dt="2023-07-26T07:26:27.749" v="0" actId="2696"/>
        <pc:sldMkLst>
          <pc:docMk/>
          <pc:sldMk cId="2132446060" sldId="258"/>
        </pc:sldMkLst>
      </pc:sldChg>
      <pc:sldChg chg="modSp add mod">
        <pc:chgData name="Brace, Lewys" userId="9bd9ef77-a98a-4547-b91b-f4387f2705bc" providerId="ADAL" clId="{4B752B6F-938E-AC42-A837-AAAEA64F0BA7}" dt="2023-07-27T13:20:21.933" v="687" actId="27636"/>
        <pc:sldMkLst>
          <pc:docMk/>
          <pc:sldMk cId="4253690613" sldId="258"/>
        </pc:sldMkLst>
        <pc:spChg chg="mod">
          <ac:chgData name="Brace, Lewys" userId="9bd9ef77-a98a-4547-b91b-f4387f2705bc" providerId="ADAL" clId="{4B752B6F-938E-AC42-A837-AAAEA64F0BA7}" dt="2023-07-27T13:20:02.773" v="682" actId="1076"/>
          <ac:spMkLst>
            <pc:docMk/>
            <pc:sldMk cId="4253690613" sldId="258"/>
            <ac:spMk id="2" creationId="{00000000-0000-0000-0000-000000000000}"/>
          </ac:spMkLst>
        </pc:spChg>
        <pc:spChg chg="mod">
          <ac:chgData name="Brace, Lewys" userId="9bd9ef77-a98a-4547-b91b-f4387f2705bc" providerId="ADAL" clId="{4B752B6F-938E-AC42-A837-AAAEA64F0BA7}" dt="2023-07-27T13:20:21.933" v="687" actId="27636"/>
          <ac:spMkLst>
            <pc:docMk/>
            <pc:sldMk cId="4253690613" sldId="258"/>
            <ac:spMk id="3" creationId="{00000000-0000-0000-0000-000000000000}"/>
          </ac:spMkLst>
        </pc:spChg>
      </pc:sldChg>
      <pc:sldChg chg="modSp add mod">
        <pc:chgData name="Brace, Lewys" userId="9bd9ef77-a98a-4547-b91b-f4387f2705bc" providerId="ADAL" clId="{4B752B6F-938E-AC42-A837-AAAEA64F0BA7}" dt="2023-07-27T13:21:21.145" v="697" actId="947"/>
        <pc:sldMkLst>
          <pc:docMk/>
          <pc:sldMk cId="3907751753" sldId="259"/>
        </pc:sldMkLst>
        <pc:spChg chg="mod">
          <ac:chgData name="Brace, Lewys" userId="9bd9ef77-a98a-4547-b91b-f4387f2705bc" providerId="ADAL" clId="{4B752B6F-938E-AC42-A837-AAAEA64F0BA7}" dt="2023-07-27T13:21:09.179" v="694" actId="1076"/>
          <ac:spMkLst>
            <pc:docMk/>
            <pc:sldMk cId="3907751753" sldId="259"/>
            <ac:spMk id="2" creationId="{00000000-0000-0000-0000-000000000000}"/>
          </ac:spMkLst>
        </pc:spChg>
        <pc:spChg chg="mod">
          <ac:chgData name="Brace, Lewys" userId="9bd9ef77-a98a-4547-b91b-f4387f2705bc" providerId="ADAL" clId="{4B752B6F-938E-AC42-A837-AAAEA64F0BA7}" dt="2023-07-27T13:21:21.145" v="697" actId="947"/>
          <ac:spMkLst>
            <pc:docMk/>
            <pc:sldMk cId="3907751753" sldId="259"/>
            <ac:spMk id="3" creationId="{00000000-0000-0000-0000-000000000000}"/>
          </ac:spMkLst>
        </pc:spChg>
      </pc:sldChg>
      <pc:sldChg chg="del">
        <pc:chgData name="Brace, Lewys" userId="9bd9ef77-a98a-4547-b91b-f4387f2705bc" providerId="ADAL" clId="{4B752B6F-938E-AC42-A837-AAAEA64F0BA7}" dt="2023-07-26T07:48:06.608" v="436" actId="2696"/>
        <pc:sldMkLst>
          <pc:docMk/>
          <pc:sldMk cId="4171769634" sldId="259"/>
        </pc:sldMkLst>
      </pc:sldChg>
      <pc:sldChg chg="del">
        <pc:chgData name="Brace, Lewys" userId="9bd9ef77-a98a-4547-b91b-f4387f2705bc" providerId="ADAL" clId="{4B752B6F-938E-AC42-A837-AAAEA64F0BA7}" dt="2023-07-26T07:48:06.608" v="436" actId="2696"/>
        <pc:sldMkLst>
          <pc:docMk/>
          <pc:sldMk cId="3312912809" sldId="260"/>
        </pc:sldMkLst>
      </pc:sldChg>
      <pc:sldChg chg="modSp add mod">
        <pc:chgData name="Brace, Lewys" userId="9bd9ef77-a98a-4547-b91b-f4387f2705bc" providerId="ADAL" clId="{4B752B6F-938E-AC42-A837-AAAEA64F0BA7}" dt="2023-07-27T14:01:03.416" v="708" actId="1076"/>
        <pc:sldMkLst>
          <pc:docMk/>
          <pc:sldMk cId="3664691244" sldId="260"/>
        </pc:sldMkLst>
        <pc:spChg chg="mod">
          <ac:chgData name="Brace, Lewys" userId="9bd9ef77-a98a-4547-b91b-f4387f2705bc" providerId="ADAL" clId="{4B752B6F-938E-AC42-A837-AAAEA64F0BA7}" dt="2023-07-27T13:30:57.671" v="707" actId="1076"/>
          <ac:spMkLst>
            <pc:docMk/>
            <pc:sldMk cId="3664691244" sldId="260"/>
            <ac:spMk id="6" creationId="{00000000-0000-0000-0000-000000000000}"/>
          </ac:spMkLst>
        </pc:spChg>
        <pc:spChg chg="mod">
          <ac:chgData name="Brace, Lewys" userId="9bd9ef77-a98a-4547-b91b-f4387f2705bc" providerId="ADAL" clId="{4B752B6F-938E-AC42-A837-AAAEA64F0BA7}" dt="2023-07-27T14:01:03.416" v="708" actId="1076"/>
          <ac:spMkLst>
            <pc:docMk/>
            <pc:sldMk cId="3664691244" sldId="260"/>
            <ac:spMk id="7" creationId="{00000000-0000-0000-0000-000000000000}"/>
          </ac:spMkLst>
        </pc:spChg>
      </pc:sldChg>
      <pc:sldChg chg="modSp add mod">
        <pc:chgData name="Brace, Lewys" userId="9bd9ef77-a98a-4547-b91b-f4387f2705bc" providerId="ADAL" clId="{4B752B6F-938E-AC42-A837-AAAEA64F0BA7}" dt="2023-07-27T14:01:19.079" v="712" actId="1076"/>
        <pc:sldMkLst>
          <pc:docMk/>
          <pc:sldMk cId="2890240149" sldId="261"/>
        </pc:sldMkLst>
        <pc:spChg chg="mod">
          <ac:chgData name="Brace, Lewys" userId="9bd9ef77-a98a-4547-b91b-f4387f2705bc" providerId="ADAL" clId="{4B752B6F-938E-AC42-A837-AAAEA64F0BA7}" dt="2023-07-27T14:01:19.079" v="712" actId="1076"/>
          <ac:spMkLst>
            <pc:docMk/>
            <pc:sldMk cId="2890240149" sldId="261"/>
            <ac:spMk id="2" creationId="{00000000-0000-0000-0000-000000000000}"/>
          </ac:spMkLst>
        </pc:spChg>
        <pc:spChg chg="mod">
          <ac:chgData name="Brace, Lewys" userId="9bd9ef77-a98a-4547-b91b-f4387f2705bc" providerId="ADAL" clId="{4B752B6F-938E-AC42-A837-AAAEA64F0BA7}" dt="2023-07-27T14:01:16.096" v="711" actId="947"/>
          <ac:spMkLst>
            <pc:docMk/>
            <pc:sldMk cId="2890240149" sldId="261"/>
            <ac:spMk id="3" creationId="{00000000-0000-0000-0000-000000000000}"/>
          </ac:spMkLst>
        </pc:spChg>
      </pc:sldChg>
      <pc:sldChg chg="del">
        <pc:chgData name="Brace, Lewys" userId="9bd9ef77-a98a-4547-b91b-f4387f2705bc" providerId="ADAL" clId="{4B752B6F-938E-AC42-A837-AAAEA64F0BA7}" dt="2023-07-26T07:48:06.608" v="436" actId="2696"/>
        <pc:sldMkLst>
          <pc:docMk/>
          <pc:sldMk cId="3156297738" sldId="261"/>
        </pc:sldMkLst>
      </pc:sldChg>
      <pc:sldChg chg="modSp add mod">
        <pc:chgData name="Brace, Lewys" userId="9bd9ef77-a98a-4547-b91b-f4387f2705bc" providerId="ADAL" clId="{4B752B6F-938E-AC42-A837-AAAEA64F0BA7}" dt="2023-07-27T14:02:22.843" v="736" actId="1076"/>
        <pc:sldMkLst>
          <pc:docMk/>
          <pc:sldMk cId="3890230110" sldId="262"/>
        </pc:sldMkLst>
        <pc:spChg chg="mod">
          <ac:chgData name="Brace, Lewys" userId="9bd9ef77-a98a-4547-b91b-f4387f2705bc" providerId="ADAL" clId="{4B752B6F-938E-AC42-A837-AAAEA64F0BA7}" dt="2023-07-27T14:02:04.588" v="732" actId="1076"/>
          <ac:spMkLst>
            <pc:docMk/>
            <pc:sldMk cId="3890230110" sldId="262"/>
            <ac:spMk id="2" creationId="{00000000-0000-0000-0000-000000000000}"/>
          </ac:spMkLst>
        </pc:spChg>
        <pc:spChg chg="mod">
          <ac:chgData name="Brace, Lewys" userId="9bd9ef77-a98a-4547-b91b-f4387f2705bc" providerId="ADAL" clId="{4B752B6F-938E-AC42-A837-AAAEA64F0BA7}" dt="2023-07-27T14:02:22.843" v="736" actId="1076"/>
          <ac:spMkLst>
            <pc:docMk/>
            <pc:sldMk cId="3890230110" sldId="262"/>
            <ac:spMk id="3" creationId="{00000000-0000-0000-0000-000000000000}"/>
          </ac:spMkLst>
        </pc:spChg>
        <pc:spChg chg="mod">
          <ac:chgData name="Brace, Lewys" userId="9bd9ef77-a98a-4547-b91b-f4387f2705bc" providerId="ADAL" clId="{4B752B6F-938E-AC42-A837-AAAEA64F0BA7}" dt="2023-07-27T14:02:20.126" v="735" actId="1076"/>
          <ac:spMkLst>
            <pc:docMk/>
            <pc:sldMk cId="3890230110" sldId="262"/>
            <ac:spMk id="5" creationId="{00000000-0000-0000-0000-000000000000}"/>
          </ac:spMkLst>
        </pc:spChg>
      </pc:sldChg>
      <pc:sldChg chg="del">
        <pc:chgData name="Brace, Lewys" userId="9bd9ef77-a98a-4547-b91b-f4387f2705bc" providerId="ADAL" clId="{4B752B6F-938E-AC42-A837-AAAEA64F0BA7}" dt="2023-07-26T07:48:06.608" v="436" actId="2696"/>
        <pc:sldMkLst>
          <pc:docMk/>
          <pc:sldMk cId="3914320370" sldId="262"/>
        </pc:sldMkLst>
      </pc:sldChg>
      <pc:sldChg chg="modSp add mod">
        <pc:chgData name="Brace, Lewys" userId="9bd9ef77-a98a-4547-b91b-f4387f2705bc" providerId="ADAL" clId="{4B752B6F-938E-AC42-A837-AAAEA64F0BA7}" dt="2023-07-27T14:04:33.733" v="750" actId="13822"/>
        <pc:sldMkLst>
          <pc:docMk/>
          <pc:sldMk cId="1622715003" sldId="263"/>
        </pc:sldMkLst>
        <pc:spChg chg="mod">
          <ac:chgData name="Brace, Lewys" userId="9bd9ef77-a98a-4547-b91b-f4387f2705bc" providerId="ADAL" clId="{4B752B6F-938E-AC42-A837-AAAEA64F0BA7}" dt="2023-07-27T14:02:33.112" v="739" actId="1076"/>
          <ac:spMkLst>
            <pc:docMk/>
            <pc:sldMk cId="1622715003" sldId="263"/>
            <ac:spMk id="2" creationId="{00000000-0000-0000-0000-000000000000}"/>
          </ac:spMkLst>
        </pc:spChg>
        <pc:spChg chg="mod">
          <ac:chgData name="Brace, Lewys" userId="9bd9ef77-a98a-4547-b91b-f4387f2705bc" providerId="ADAL" clId="{4B752B6F-938E-AC42-A837-AAAEA64F0BA7}" dt="2023-07-27T14:02:45.782" v="740" actId="947"/>
          <ac:spMkLst>
            <pc:docMk/>
            <pc:sldMk cId="1622715003" sldId="263"/>
            <ac:spMk id="3" creationId="{00000000-0000-0000-0000-000000000000}"/>
          </ac:spMkLst>
        </pc:spChg>
        <pc:picChg chg="mod">
          <ac:chgData name="Brace, Lewys" userId="9bd9ef77-a98a-4547-b91b-f4387f2705bc" providerId="ADAL" clId="{4B752B6F-938E-AC42-A837-AAAEA64F0BA7}" dt="2023-07-27T14:04:13.750" v="747" actId="14100"/>
          <ac:picMkLst>
            <pc:docMk/>
            <pc:sldMk cId="1622715003" sldId="263"/>
            <ac:picMk id="4" creationId="{00000000-0000-0000-0000-000000000000}"/>
          </ac:picMkLst>
        </pc:picChg>
        <pc:picChg chg="mod">
          <ac:chgData name="Brace, Lewys" userId="9bd9ef77-a98a-4547-b91b-f4387f2705bc" providerId="ADAL" clId="{4B752B6F-938E-AC42-A837-AAAEA64F0BA7}" dt="2023-07-27T14:04:33.733" v="750" actId="13822"/>
          <ac:picMkLst>
            <pc:docMk/>
            <pc:sldMk cId="1622715003" sldId="263"/>
            <ac:picMk id="5" creationId="{00000000-0000-0000-0000-000000000000}"/>
          </ac:picMkLst>
        </pc:picChg>
      </pc:sldChg>
      <pc:sldChg chg="del">
        <pc:chgData name="Brace, Lewys" userId="9bd9ef77-a98a-4547-b91b-f4387f2705bc" providerId="ADAL" clId="{4B752B6F-938E-AC42-A837-AAAEA64F0BA7}" dt="2023-07-26T07:48:06.608" v="436" actId="2696"/>
        <pc:sldMkLst>
          <pc:docMk/>
          <pc:sldMk cId="3941918602" sldId="263"/>
        </pc:sldMkLst>
      </pc:sldChg>
      <pc:sldChg chg="modSp add mod">
        <pc:chgData name="Brace, Lewys" userId="9bd9ef77-a98a-4547-b91b-f4387f2705bc" providerId="ADAL" clId="{4B752B6F-938E-AC42-A837-AAAEA64F0BA7}" dt="2023-07-27T14:04:59.843" v="753" actId="947"/>
        <pc:sldMkLst>
          <pc:docMk/>
          <pc:sldMk cId="2372198623" sldId="264"/>
        </pc:sldMkLst>
        <pc:spChg chg="mod">
          <ac:chgData name="Brace, Lewys" userId="9bd9ef77-a98a-4547-b91b-f4387f2705bc" providerId="ADAL" clId="{4B752B6F-938E-AC42-A837-AAAEA64F0BA7}" dt="2023-07-27T14:04:59.843" v="753" actId="947"/>
          <ac:spMkLst>
            <pc:docMk/>
            <pc:sldMk cId="2372198623" sldId="264"/>
            <ac:spMk id="3" creationId="{00000000-0000-0000-0000-000000000000}"/>
          </ac:spMkLst>
        </pc:spChg>
      </pc:sldChg>
      <pc:sldChg chg="del">
        <pc:chgData name="Brace, Lewys" userId="9bd9ef77-a98a-4547-b91b-f4387f2705bc" providerId="ADAL" clId="{4B752B6F-938E-AC42-A837-AAAEA64F0BA7}" dt="2023-07-26T07:48:06.608" v="436" actId="2696"/>
        <pc:sldMkLst>
          <pc:docMk/>
          <pc:sldMk cId="3461819605" sldId="264"/>
        </pc:sldMkLst>
      </pc:sldChg>
      <pc:sldChg chg="del">
        <pc:chgData name="Brace, Lewys" userId="9bd9ef77-a98a-4547-b91b-f4387f2705bc" providerId="ADAL" clId="{4B752B6F-938E-AC42-A837-AAAEA64F0BA7}" dt="2023-07-26T07:48:06.608" v="436" actId="2696"/>
        <pc:sldMkLst>
          <pc:docMk/>
          <pc:sldMk cId="555210799" sldId="265"/>
        </pc:sldMkLst>
      </pc:sldChg>
      <pc:sldChg chg="modSp add mod">
        <pc:chgData name="Brace, Lewys" userId="9bd9ef77-a98a-4547-b91b-f4387f2705bc" providerId="ADAL" clId="{4B752B6F-938E-AC42-A837-AAAEA64F0BA7}" dt="2023-07-27T14:06:12.057" v="769" actId="1076"/>
        <pc:sldMkLst>
          <pc:docMk/>
          <pc:sldMk cId="2069457618" sldId="265"/>
        </pc:sldMkLst>
        <pc:spChg chg="mod">
          <ac:chgData name="Brace, Lewys" userId="9bd9ef77-a98a-4547-b91b-f4387f2705bc" providerId="ADAL" clId="{4B752B6F-938E-AC42-A837-AAAEA64F0BA7}" dt="2023-07-27T14:05:25.632" v="756" actId="1076"/>
          <ac:spMkLst>
            <pc:docMk/>
            <pc:sldMk cId="2069457618" sldId="265"/>
            <ac:spMk id="2" creationId="{00000000-0000-0000-0000-000000000000}"/>
          </ac:spMkLst>
        </pc:spChg>
        <pc:spChg chg="mod">
          <ac:chgData name="Brace, Lewys" userId="9bd9ef77-a98a-4547-b91b-f4387f2705bc" providerId="ADAL" clId="{4B752B6F-938E-AC42-A837-AAAEA64F0BA7}" dt="2023-07-27T14:06:12.057" v="769" actId="1076"/>
          <ac:spMkLst>
            <pc:docMk/>
            <pc:sldMk cId="2069457618" sldId="265"/>
            <ac:spMk id="4" creationId="{00000000-0000-0000-0000-000000000000}"/>
          </ac:spMkLst>
        </pc:spChg>
      </pc:sldChg>
      <pc:sldChg chg="del">
        <pc:chgData name="Brace, Lewys" userId="9bd9ef77-a98a-4547-b91b-f4387f2705bc" providerId="ADAL" clId="{4B752B6F-938E-AC42-A837-AAAEA64F0BA7}" dt="2023-07-26T07:48:06.608" v="436" actId="2696"/>
        <pc:sldMkLst>
          <pc:docMk/>
          <pc:sldMk cId="2193646680" sldId="266"/>
        </pc:sldMkLst>
      </pc:sldChg>
      <pc:sldChg chg="modSp add mod">
        <pc:chgData name="Brace, Lewys" userId="9bd9ef77-a98a-4547-b91b-f4387f2705bc" providerId="ADAL" clId="{4B752B6F-938E-AC42-A837-AAAEA64F0BA7}" dt="2023-07-27T14:06:27.349" v="771" actId="1076"/>
        <pc:sldMkLst>
          <pc:docMk/>
          <pc:sldMk cId="3255688384" sldId="266"/>
        </pc:sldMkLst>
        <pc:spChg chg="mod">
          <ac:chgData name="Brace, Lewys" userId="9bd9ef77-a98a-4547-b91b-f4387f2705bc" providerId="ADAL" clId="{4B752B6F-938E-AC42-A837-AAAEA64F0BA7}" dt="2023-07-27T14:06:27.349" v="771" actId="1076"/>
          <ac:spMkLst>
            <pc:docMk/>
            <pc:sldMk cId="3255688384" sldId="266"/>
            <ac:spMk id="2" creationId="{00000000-0000-0000-0000-000000000000}"/>
          </ac:spMkLst>
        </pc:spChg>
      </pc:sldChg>
      <pc:sldChg chg="del">
        <pc:chgData name="Brace, Lewys" userId="9bd9ef77-a98a-4547-b91b-f4387f2705bc" providerId="ADAL" clId="{4B752B6F-938E-AC42-A837-AAAEA64F0BA7}" dt="2023-07-26T07:48:06.608" v="436" actId="2696"/>
        <pc:sldMkLst>
          <pc:docMk/>
          <pc:sldMk cId="1109717881" sldId="267"/>
        </pc:sldMkLst>
      </pc:sldChg>
      <pc:sldChg chg="modSp add mod">
        <pc:chgData name="Brace, Lewys" userId="9bd9ef77-a98a-4547-b91b-f4387f2705bc" providerId="ADAL" clId="{4B752B6F-938E-AC42-A837-AAAEA64F0BA7}" dt="2023-07-27T14:07:00.072" v="779" actId="207"/>
        <pc:sldMkLst>
          <pc:docMk/>
          <pc:sldMk cId="1443485546" sldId="267"/>
        </pc:sldMkLst>
        <pc:spChg chg="mod">
          <ac:chgData name="Brace, Lewys" userId="9bd9ef77-a98a-4547-b91b-f4387f2705bc" providerId="ADAL" clId="{4B752B6F-938E-AC42-A837-AAAEA64F0BA7}" dt="2023-07-27T14:06:50.415" v="778" actId="1076"/>
          <ac:spMkLst>
            <pc:docMk/>
            <pc:sldMk cId="1443485546" sldId="267"/>
            <ac:spMk id="2" creationId="{00000000-0000-0000-0000-000000000000}"/>
          </ac:spMkLst>
        </pc:spChg>
        <pc:spChg chg="mod">
          <ac:chgData name="Brace, Lewys" userId="9bd9ef77-a98a-4547-b91b-f4387f2705bc" providerId="ADAL" clId="{4B752B6F-938E-AC42-A837-AAAEA64F0BA7}" dt="2023-07-27T14:07:00.072" v="779" actId="207"/>
          <ac:spMkLst>
            <pc:docMk/>
            <pc:sldMk cId="1443485546" sldId="267"/>
            <ac:spMk id="5" creationId="{00000000-0000-0000-0000-000000000000}"/>
          </ac:spMkLst>
        </pc:spChg>
        <pc:spChg chg="mod">
          <ac:chgData name="Brace, Lewys" userId="9bd9ef77-a98a-4547-b91b-f4387f2705bc" providerId="ADAL" clId="{4B752B6F-938E-AC42-A837-AAAEA64F0BA7}" dt="2023-07-27T14:07:00.072" v="779" actId="207"/>
          <ac:spMkLst>
            <pc:docMk/>
            <pc:sldMk cId="1443485546" sldId="267"/>
            <ac:spMk id="6" creationId="{00000000-0000-0000-0000-000000000000}"/>
          </ac:spMkLst>
        </pc:spChg>
        <pc:spChg chg="mod">
          <ac:chgData name="Brace, Lewys" userId="9bd9ef77-a98a-4547-b91b-f4387f2705bc" providerId="ADAL" clId="{4B752B6F-938E-AC42-A837-AAAEA64F0BA7}" dt="2023-07-27T14:07:00.072" v="779" actId="207"/>
          <ac:spMkLst>
            <pc:docMk/>
            <pc:sldMk cId="1443485546" sldId="267"/>
            <ac:spMk id="7" creationId="{00000000-0000-0000-0000-000000000000}"/>
          </ac:spMkLst>
        </pc:spChg>
        <pc:spChg chg="mod">
          <ac:chgData name="Brace, Lewys" userId="9bd9ef77-a98a-4547-b91b-f4387f2705bc" providerId="ADAL" clId="{4B752B6F-938E-AC42-A837-AAAEA64F0BA7}" dt="2023-07-27T14:07:00.072" v="779" actId="207"/>
          <ac:spMkLst>
            <pc:docMk/>
            <pc:sldMk cId="1443485546" sldId="267"/>
            <ac:spMk id="8" creationId="{00000000-0000-0000-0000-000000000000}"/>
          </ac:spMkLst>
        </pc:spChg>
        <pc:spChg chg="mod">
          <ac:chgData name="Brace, Lewys" userId="9bd9ef77-a98a-4547-b91b-f4387f2705bc" providerId="ADAL" clId="{4B752B6F-938E-AC42-A837-AAAEA64F0BA7}" dt="2023-07-27T14:07:00.072" v="779" actId="207"/>
          <ac:spMkLst>
            <pc:docMk/>
            <pc:sldMk cId="1443485546" sldId="267"/>
            <ac:spMk id="9" creationId="{00000000-0000-0000-0000-000000000000}"/>
          </ac:spMkLst>
        </pc:spChg>
        <pc:spChg chg="mod">
          <ac:chgData name="Brace, Lewys" userId="9bd9ef77-a98a-4547-b91b-f4387f2705bc" providerId="ADAL" clId="{4B752B6F-938E-AC42-A837-AAAEA64F0BA7}" dt="2023-07-27T14:07:00.072" v="779" actId="207"/>
          <ac:spMkLst>
            <pc:docMk/>
            <pc:sldMk cId="1443485546" sldId="267"/>
            <ac:spMk id="10" creationId="{00000000-0000-0000-0000-000000000000}"/>
          </ac:spMkLst>
        </pc:spChg>
        <pc:graphicFrameChg chg="mod">
          <ac:chgData name="Brace, Lewys" userId="9bd9ef77-a98a-4547-b91b-f4387f2705bc" providerId="ADAL" clId="{4B752B6F-938E-AC42-A837-AAAEA64F0BA7}" dt="2023-07-27T14:06:46.782" v="777" actId="1076"/>
          <ac:graphicFrameMkLst>
            <pc:docMk/>
            <pc:sldMk cId="1443485546" sldId="267"/>
            <ac:graphicFrameMk id="4" creationId="{00000000-0000-0000-0000-000000000000}"/>
          </ac:graphicFrameMkLst>
        </pc:graphicFrameChg>
      </pc:sldChg>
      <pc:sldChg chg="del">
        <pc:chgData name="Brace, Lewys" userId="9bd9ef77-a98a-4547-b91b-f4387f2705bc" providerId="ADAL" clId="{4B752B6F-938E-AC42-A837-AAAEA64F0BA7}" dt="2023-07-26T07:48:06.608" v="436" actId="2696"/>
        <pc:sldMkLst>
          <pc:docMk/>
          <pc:sldMk cId="1141490911" sldId="268"/>
        </pc:sldMkLst>
      </pc:sldChg>
      <pc:sldChg chg="del">
        <pc:chgData name="Brace, Lewys" userId="9bd9ef77-a98a-4547-b91b-f4387f2705bc" providerId="ADAL" clId="{4B752B6F-938E-AC42-A837-AAAEA64F0BA7}" dt="2023-07-26T07:48:06.608" v="436" actId="2696"/>
        <pc:sldMkLst>
          <pc:docMk/>
          <pc:sldMk cId="1672053975" sldId="269"/>
        </pc:sldMkLst>
      </pc:sldChg>
      <pc:sldChg chg="modSp add mod">
        <pc:chgData name="Brace, Lewys" userId="9bd9ef77-a98a-4547-b91b-f4387f2705bc" providerId="ADAL" clId="{4B752B6F-938E-AC42-A837-AAAEA64F0BA7}" dt="2023-07-27T14:07:29.892" v="782" actId="947"/>
        <pc:sldMkLst>
          <pc:docMk/>
          <pc:sldMk cId="2151682658" sldId="269"/>
        </pc:sldMkLst>
        <pc:spChg chg="mod">
          <ac:chgData name="Brace, Lewys" userId="9bd9ef77-a98a-4547-b91b-f4387f2705bc" providerId="ADAL" clId="{4B752B6F-938E-AC42-A837-AAAEA64F0BA7}" dt="2023-07-27T14:07:29.892" v="782" actId="947"/>
          <ac:spMkLst>
            <pc:docMk/>
            <pc:sldMk cId="2151682658" sldId="269"/>
            <ac:spMk id="3" creationId="{00000000-0000-0000-0000-000000000000}"/>
          </ac:spMkLst>
        </pc:spChg>
      </pc:sldChg>
      <pc:sldChg chg="del">
        <pc:chgData name="Brace, Lewys" userId="9bd9ef77-a98a-4547-b91b-f4387f2705bc" providerId="ADAL" clId="{4B752B6F-938E-AC42-A837-AAAEA64F0BA7}" dt="2023-07-26T07:48:06.608" v="436" actId="2696"/>
        <pc:sldMkLst>
          <pc:docMk/>
          <pc:sldMk cId="3388982843" sldId="270"/>
        </pc:sldMkLst>
      </pc:sldChg>
      <pc:sldChg chg="del">
        <pc:chgData name="Brace, Lewys" userId="9bd9ef77-a98a-4547-b91b-f4387f2705bc" providerId="ADAL" clId="{4B752B6F-938E-AC42-A837-AAAEA64F0BA7}" dt="2023-07-26T07:48:06.608" v="436" actId="2696"/>
        <pc:sldMkLst>
          <pc:docMk/>
          <pc:sldMk cId="57668262" sldId="271"/>
        </pc:sldMkLst>
      </pc:sldChg>
      <pc:sldChg chg="del">
        <pc:chgData name="Brace, Lewys" userId="9bd9ef77-a98a-4547-b91b-f4387f2705bc" providerId="ADAL" clId="{4B752B6F-938E-AC42-A837-AAAEA64F0BA7}" dt="2023-07-26T07:48:06.608" v="436" actId="2696"/>
        <pc:sldMkLst>
          <pc:docMk/>
          <pc:sldMk cId="2191898323" sldId="272"/>
        </pc:sldMkLst>
      </pc:sldChg>
      <pc:sldChg chg="modSp">
        <pc:chgData name="Brace, Lewys" userId="9bd9ef77-a98a-4547-b91b-f4387f2705bc" providerId="ADAL" clId="{4B752B6F-938E-AC42-A837-AAAEA64F0BA7}" dt="2023-07-27T14:16:05.174" v="931" actId="20577"/>
        <pc:sldMkLst>
          <pc:docMk/>
          <pc:sldMk cId="710273954" sldId="288"/>
        </pc:sldMkLst>
        <pc:spChg chg="mod">
          <ac:chgData name="Brace, Lewys" userId="9bd9ef77-a98a-4547-b91b-f4387f2705bc" providerId="ADAL" clId="{4B752B6F-938E-AC42-A837-AAAEA64F0BA7}" dt="2023-07-27T14:16:05.174" v="931" actId="20577"/>
          <ac:spMkLst>
            <pc:docMk/>
            <pc:sldMk cId="710273954" sldId="288"/>
            <ac:spMk id="2" creationId="{AE0B654B-6D67-4C56-F6F8-F30656E10AA2}"/>
          </ac:spMkLst>
        </pc:spChg>
      </pc:sldChg>
      <pc:sldChg chg="del">
        <pc:chgData name="Brace, Lewys" userId="9bd9ef77-a98a-4547-b91b-f4387f2705bc" providerId="ADAL" clId="{4B752B6F-938E-AC42-A837-AAAEA64F0BA7}" dt="2023-07-26T07:26:29.705" v="2" actId="2696"/>
        <pc:sldMkLst>
          <pc:docMk/>
          <pc:sldMk cId="7428151" sldId="290"/>
        </pc:sldMkLst>
      </pc:sldChg>
      <pc:sldChg chg="del">
        <pc:chgData name="Brace, Lewys" userId="9bd9ef77-a98a-4547-b91b-f4387f2705bc" providerId="ADAL" clId="{4B752B6F-938E-AC42-A837-AAAEA64F0BA7}" dt="2023-07-26T07:48:06.608" v="436" actId="2696"/>
        <pc:sldMkLst>
          <pc:docMk/>
          <pc:sldMk cId="972757025" sldId="295"/>
        </pc:sldMkLst>
      </pc:sldChg>
      <pc:sldChg chg="del">
        <pc:chgData name="Brace, Lewys" userId="9bd9ef77-a98a-4547-b91b-f4387f2705bc" providerId="ADAL" clId="{4B752B6F-938E-AC42-A837-AAAEA64F0BA7}" dt="2023-07-26T07:48:06.608" v="436" actId="2696"/>
        <pc:sldMkLst>
          <pc:docMk/>
          <pc:sldMk cId="2285360935" sldId="296"/>
        </pc:sldMkLst>
      </pc:sldChg>
      <pc:sldChg chg="addSp delSp modSp mod">
        <pc:chgData name="Brace, Lewys" userId="9bd9ef77-a98a-4547-b91b-f4387f2705bc" providerId="ADAL" clId="{4B752B6F-938E-AC42-A837-AAAEA64F0BA7}" dt="2023-07-27T14:13:54.618" v="921"/>
        <pc:sldMkLst>
          <pc:docMk/>
          <pc:sldMk cId="4059895157" sldId="303"/>
        </pc:sldMkLst>
        <pc:spChg chg="mod">
          <ac:chgData name="Brace, Lewys" userId="9bd9ef77-a98a-4547-b91b-f4387f2705bc" providerId="ADAL" clId="{4B752B6F-938E-AC42-A837-AAAEA64F0BA7}" dt="2023-07-27T14:13:09.086" v="842" actId="20577"/>
          <ac:spMkLst>
            <pc:docMk/>
            <pc:sldMk cId="4059895157" sldId="303"/>
            <ac:spMk id="2" creationId="{48B1A05C-95E2-97D7-9E76-ECD187F0E3DA}"/>
          </ac:spMkLst>
        </pc:spChg>
        <pc:spChg chg="add mod">
          <ac:chgData name="Brace, Lewys" userId="9bd9ef77-a98a-4547-b91b-f4387f2705bc" providerId="ADAL" clId="{4B752B6F-938E-AC42-A837-AAAEA64F0BA7}" dt="2023-07-27T14:13:52.858" v="919" actId="1076"/>
          <ac:spMkLst>
            <pc:docMk/>
            <pc:sldMk cId="4059895157" sldId="303"/>
            <ac:spMk id="3" creationId="{668CFF27-FEE5-9E9E-62F8-5DD3485FCA21}"/>
          </ac:spMkLst>
        </pc:spChg>
        <pc:spChg chg="add del mod">
          <ac:chgData name="Brace, Lewys" userId="9bd9ef77-a98a-4547-b91b-f4387f2705bc" providerId="ADAL" clId="{4B752B6F-938E-AC42-A837-AAAEA64F0BA7}" dt="2023-07-27T14:13:54.618" v="921"/>
          <ac:spMkLst>
            <pc:docMk/>
            <pc:sldMk cId="4059895157" sldId="303"/>
            <ac:spMk id="4" creationId="{04258442-612B-3611-CC20-D594E17DAD90}"/>
          </ac:spMkLst>
        </pc:spChg>
      </pc:sldChg>
      <pc:sldChg chg="del">
        <pc:chgData name="Brace, Lewys" userId="9bd9ef77-a98a-4547-b91b-f4387f2705bc" providerId="ADAL" clId="{4B752B6F-938E-AC42-A837-AAAEA64F0BA7}" dt="2023-07-26T07:26:30.263" v="3" actId="2696"/>
        <pc:sldMkLst>
          <pc:docMk/>
          <pc:sldMk cId="1188761323" sldId="304"/>
        </pc:sldMkLst>
      </pc:sldChg>
      <pc:sldChg chg="del">
        <pc:chgData name="Brace, Lewys" userId="9bd9ef77-a98a-4547-b91b-f4387f2705bc" providerId="ADAL" clId="{4B752B6F-938E-AC42-A837-AAAEA64F0BA7}" dt="2023-07-26T07:26:30.839" v="4" actId="2696"/>
        <pc:sldMkLst>
          <pc:docMk/>
          <pc:sldMk cId="1585861343" sldId="305"/>
        </pc:sldMkLst>
      </pc:sldChg>
      <pc:sldChg chg="del">
        <pc:chgData name="Brace, Lewys" userId="9bd9ef77-a98a-4547-b91b-f4387f2705bc" providerId="ADAL" clId="{4B752B6F-938E-AC42-A837-AAAEA64F0BA7}" dt="2023-07-26T07:26:31.822" v="5" actId="2696"/>
        <pc:sldMkLst>
          <pc:docMk/>
          <pc:sldMk cId="2990786073" sldId="306"/>
        </pc:sldMkLst>
      </pc:sldChg>
      <pc:sldChg chg="del">
        <pc:chgData name="Brace, Lewys" userId="9bd9ef77-a98a-4547-b91b-f4387f2705bc" providerId="ADAL" clId="{4B752B6F-938E-AC42-A837-AAAEA64F0BA7}" dt="2023-07-26T07:26:32.258" v="6" actId="2696"/>
        <pc:sldMkLst>
          <pc:docMk/>
          <pc:sldMk cId="3682993818" sldId="307"/>
        </pc:sldMkLst>
      </pc:sldChg>
      <pc:sldChg chg="del">
        <pc:chgData name="Brace, Lewys" userId="9bd9ef77-a98a-4547-b91b-f4387f2705bc" providerId="ADAL" clId="{4B752B6F-938E-AC42-A837-AAAEA64F0BA7}" dt="2023-07-26T07:26:33.175" v="7" actId="2696"/>
        <pc:sldMkLst>
          <pc:docMk/>
          <pc:sldMk cId="1874288275" sldId="308"/>
        </pc:sldMkLst>
      </pc:sldChg>
      <pc:sldChg chg="modSp mod ord">
        <pc:chgData name="Brace, Lewys" userId="9bd9ef77-a98a-4547-b91b-f4387f2705bc" providerId="ADAL" clId="{4B752B6F-938E-AC42-A837-AAAEA64F0BA7}" dt="2023-07-26T07:32:50.286" v="435" actId="1076"/>
        <pc:sldMkLst>
          <pc:docMk/>
          <pc:sldMk cId="2163035901" sldId="310"/>
        </pc:sldMkLst>
        <pc:spChg chg="mod">
          <ac:chgData name="Brace, Lewys" userId="9bd9ef77-a98a-4547-b91b-f4387f2705bc" providerId="ADAL" clId="{4B752B6F-938E-AC42-A837-AAAEA64F0BA7}" dt="2023-07-26T07:32:47.507" v="434" actId="20577"/>
          <ac:spMkLst>
            <pc:docMk/>
            <pc:sldMk cId="2163035901" sldId="310"/>
            <ac:spMk id="3" creationId="{00000000-0000-0000-0000-000000000000}"/>
          </ac:spMkLst>
        </pc:spChg>
        <pc:picChg chg="mod">
          <ac:chgData name="Brace, Lewys" userId="9bd9ef77-a98a-4547-b91b-f4387f2705bc" providerId="ADAL" clId="{4B752B6F-938E-AC42-A837-AAAEA64F0BA7}" dt="2023-07-26T07:32:50.286" v="435" actId="1076"/>
          <ac:picMkLst>
            <pc:docMk/>
            <pc:sldMk cId="2163035901" sldId="310"/>
            <ac:picMk id="8" creationId="{00000000-0000-0000-0000-000000000000}"/>
          </ac:picMkLst>
        </pc:picChg>
      </pc:sldChg>
      <pc:sldChg chg="modSp">
        <pc:chgData name="Brace, Lewys" userId="9bd9ef77-a98a-4547-b91b-f4387f2705bc" providerId="ADAL" clId="{4B752B6F-938E-AC42-A837-AAAEA64F0BA7}" dt="2023-07-31T10:02:32.192" v="932" actId="1076"/>
        <pc:sldMkLst>
          <pc:docMk/>
          <pc:sldMk cId="1816546193" sldId="317"/>
        </pc:sldMkLst>
        <pc:picChg chg="mod">
          <ac:chgData name="Brace, Lewys" userId="9bd9ef77-a98a-4547-b91b-f4387f2705bc" providerId="ADAL" clId="{4B752B6F-938E-AC42-A837-AAAEA64F0BA7}" dt="2023-07-31T10:02:32.192" v="932" actId="1076"/>
          <ac:picMkLst>
            <pc:docMk/>
            <pc:sldMk cId="1816546193" sldId="317"/>
            <ac:picMk id="2050" creationId="{00000000-0000-0000-0000-000000000000}"/>
          </ac:picMkLst>
        </pc:picChg>
      </pc:sldChg>
      <pc:sldChg chg="modSp new mod">
        <pc:chgData name="Brace, Lewys" userId="9bd9ef77-a98a-4547-b91b-f4387f2705bc" providerId="ADAL" clId="{4B752B6F-938E-AC42-A837-AAAEA64F0BA7}" dt="2023-07-27T13:19:20.048" v="679" actId="255"/>
        <pc:sldMkLst>
          <pc:docMk/>
          <pc:sldMk cId="1705402229" sldId="321"/>
        </pc:sldMkLst>
        <pc:spChg chg="mod">
          <ac:chgData name="Brace, Lewys" userId="9bd9ef77-a98a-4547-b91b-f4387f2705bc" providerId="ADAL" clId="{4B752B6F-938E-AC42-A837-AAAEA64F0BA7}" dt="2023-07-27T13:14:04.288" v="460" actId="20577"/>
          <ac:spMkLst>
            <pc:docMk/>
            <pc:sldMk cId="1705402229" sldId="321"/>
            <ac:spMk id="2" creationId="{7A4B6201-B7D2-5E47-2622-BA37D0A87676}"/>
          </ac:spMkLst>
        </pc:spChg>
        <pc:spChg chg="mod">
          <ac:chgData name="Brace, Lewys" userId="9bd9ef77-a98a-4547-b91b-f4387f2705bc" providerId="ADAL" clId="{4B752B6F-938E-AC42-A837-AAAEA64F0BA7}" dt="2023-07-27T13:19:20.048" v="679" actId="255"/>
          <ac:spMkLst>
            <pc:docMk/>
            <pc:sldMk cId="1705402229" sldId="321"/>
            <ac:spMk id="3" creationId="{5D58D419-700E-4DD8-586F-FE5558650802}"/>
          </ac:spMkLst>
        </pc:spChg>
      </pc:sldChg>
      <pc:sldChg chg="del">
        <pc:chgData name="Brace, Lewys" userId="9bd9ef77-a98a-4547-b91b-f4387f2705bc" providerId="ADAL" clId="{4B752B6F-938E-AC42-A837-AAAEA64F0BA7}" dt="2023-07-26T07:27:07.086" v="55" actId="2696"/>
        <pc:sldMkLst>
          <pc:docMk/>
          <pc:sldMk cId="3787929443" sldId="321"/>
        </pc:sldMkLst>
      </pc:sldChg>
      <pc:sldChg chg="del">
        <pc:chgData name="Brace, Lewys" userId="9bd9ef77-a98a-4547-b91b-f4387f2705bc" providerId="ADAL" clId="{4B752B6F-938E-AC42-A837-AAAEA64F0BA7}" dt="2023-07-26T07:26:29.147" v="1" actId="2696"/>
        <pc:sldMkLst>
          <pc:docMk/>
          <pc:sldMk cId="942907402" sldId="322"/>
        </pc:sldMkLst>
      </pc:sldChg>
      <pc:sldChg chg="modSp add mod">
        <pc:chgData name="Brace, Lewys" userId="9bd9ef77-a98a-4547-b91b-f4387f2705bc" providerId="ADAL" clId="{4B752B6F-938E-AC42-A837-AAAEA64F0BA7}" dt="2023-07-27T13:20:49.538" v="691" actId="1076"/>
        <pc:sldMkLst>
          <pc:docMk/>
          <pc:sldMk cId="1599809973" sldId="322"/>
        </pc:sldMkLst>
        <pc:spChg chg="mod">
          <ac:chgData name="Brace, Lewys" userId="9bd9ef77-a98a-4547-b91b-f4387f2705bc" providerId="ADAL" clId="{4B752B6F-938E-AC42-A837-AAAEA64F0BA7}" dt="2023-07-27T13:20:49.538" v="691" actId="1076"/>
          <ac:spMkLst>
            <pc:docMk/>
            <pc:sldMk cId="1599809973" sldId="322"/>
            <ac:spMk id="2" creationId="{00000000-0000-0000-0000-000000000000}"/>
          </ac:spMkLst>
        </pc:spChg>
        <pc:spChg chg="mod">
          <ac:chgData name="Brace, Lewys" userId="9bd9ef77-a98a-4547-b91b-f4387f2705bc" providerId="ADAL" clId="{4B752B6F-938E-AC42-A837-AAAEA64F0BA7}" dt="2023-07-27T13:20:47.435" v="690" actId="947"/>
          <ac:spMkLst>
            <pc:docMk/>
            <pc:sldMk cId="1599809973" sldId="322"/>
            <ac:spMk id="3" creationId="{00000000-0000-0000-0000-000000000000}"/>
          </ac:spMkLst>
        </pc:spChg>
      </pc:sldChg>
      <pc:sldChg chg="del">
        <pc:chgData name="Brace, Lewys" userId="9bd9ef77-a98a-4547-b91b-f4387f2705bc" providerId="ADAL" clId="{4B752B6F-938E-AC42-A837-AAAEA64F0BA7}" dt="2023-07-26T07:48:06.608" v="436" actId="2696"/>
        <pc:sldMkLst>
          <pc:docMk/>
          <pc:sldMk cId="3234439907" sldId="323"/>
        </pc:sldMkLst>
      </pc:sldChg>
      <pc:sldChg chg="del">
        <pc:chgData name="Brace, Lewys" userId="9bd9ef77-a98a-4547-b91b-f4387f2705bc" providerId="ADAL" clId="{4B752B6F-938E-AC42-A837-AAAEA64F0BA7}" dt="2023-07-26T07:48:06.608" v="436" actId="2696"/>
        <pc:sldMkLst>
          <pc:docMk/>
          <pc:sldMk cId="3164408457" sldId="324"/>
        </pc:sldMkLst>
      </pc:sldChg>
      <pc:sldChg chg="del">
        <pc:chgData name="Brace, Lewys" userId="9bd9ef77-a98a-4547-b91b-f4387f2705bc" providerId="ADAL" clId="{4B752B6F-938E-AC42-A837-AAAEA64F0BA7}" dt="2023-07-26T07:48:06.608" v="436" actId="2696"/>
        <pc:sldMkLst>
          <pc:docMk/>
          <pc:sldMk cId="3924562727" sldId="325"/>
        </pc:sldMkLst>
      </pc:sldChg>
      <pc:sldChg chg="del">
        <pc:chgData name="Brace, Lewys" userId="9bd9ef77-a98a-4547-b91b-f4387f2705bc" providerId="ADAL" clId="{4B752B6F-938E-AC42-A837-AAAEA64F0BA7}" dt="2023-07-26T07:48:06.608" v="436" actId="2696"/>
        <pc:sldMkLst>
          <pc:docMk/>
          <pc:sldMk cId="3132346619" sldId="326"/>
        </pc:sldMkLst>
      </pc:sldChg>
      <pc:sldChg chg="del">
        <pc:chgData name="Brace, Lewys" userId="9bd9ef77-a98a-4547-b91b-f4387f2705bc" providerId="ADAL" clId="{4B752B6F-938E-AC42-A837-AAAEA64F0BA7}" dt="2023-07-26T07:48:06.608" v="436" actId="2696"/>
        <pc:sldMkLst>
          <pc:docMk/>
          <pc:sldMk cId="877246878" sldId="327"/>
        </pc:sldMkLst>
      </pc:sldChg>
      <pc:sldChg chg="del">
        <pc:chgData name="Brace, Lewys" userId="9bd9ef77-a98a-4547-b91b-f4387f2705bc" providerId="ADAL" clId="{4B752B6F-938E-AC42-A837-AAAEA64F0BA7}" dt="2023-07-26T07:48:06.608" v="436" actId="2696"/>
        <pc:sldMkLst>
          <pc:docMk/>
          <pc:sldMk cId="2774873932" sldId="328"/>
        </pc:sldMkLst>
      </pc:sldChg>
      <pc:sldChg chg="del">
        <pc:chgData name="Brace, Lewys" userId="9bd9ef77-a98a-4547-b91b-f4387f2705bc" providerId="ADAL" clId="{4B752B6F-938E-AC42-A837-AAAEA64F0BA7}" dt="2023-07-26T07:48:06.608" v="436" actId="2696"/>
        <pc:sldMkLst>
          <pc:docMk/>
          <pc:sldMk cId="2729887423" sldId="329"/>
        </pc:sldMkLst>
      </pc:sldChg>
    </pc:docChg>
  </pc:docChgLst>
  <pc:docChgLst>
    <pc:chgData name="Brace, Lewys" userId="9bd9ef77-a98a-4547-b91b-f4387f2705bc" providerId="ADAL" clId="{6241CFBF-CCD6-2243-9D06-6574551A29BD}"/>
    <pc:docChg chg="undo custSel modSld">
      <pc:chgData name="Brace, Lewys" userId="9bd9ef77-a98a-4547-b91b-f4387f2705bc" providerId="ADAL" clId="{6241CFBF-CCD6-2243-9D06-6574551A29BD}" dt="2023-07-25T13:17:36.736" v="435" actId="20577"/>
      <pc:docMkLst>
        <pc:docMk/>
      </pc:docMkLst>
      <pc:sldChg chg="modSp">
        <pc:chgData name="Brace, Lewys" userId="9bd9ef77-a98a-4547-b91b-f4387f2705bc" providerId="ADAL" clId="{6241CFBF-CCD6-2243-9D06-6574551A29BD}" dt="2023-07-25T13:07:31.673" v="28" actId="20577"/>
        <pc:sldMkLst>
          <pc:docMk/>
          <pc:sldMk cId="710273954" sldId="288"/>
        </pc:sldMkLst>
        <pc:spChg chg="mod">
          <ac:chgData name="Brace, Lewys" userId="9bd9ef77-a98a-4547-b91b-f4387f2705bc" providerId="ADAL" clId="{6241CFBF-CCD6-2243-9D06-6574551A29BD}" dt="2023-07-25T13:07:31.673" v="28" actId="20577"/>
          <ac:spMkLst>
            <pc:docMk/>
            <pc:sldMk cId="710273954" sldId="288"/>
            <ac:spMk id="2" creationId="{AE0B654B-6D67-4C56-F6F8-F30656E10AA2}"/>
          </ac:spMkLst>
        </pc:spChg>
      </pc:sldChg>
      <pc:sldChg chg="modSp mod modNotesTx">
        <pc:chgData name="Brace, Lewys" userId="9bd9ef77-a98a-4547-b91b-f4387f2705bc" providerId="ADAL" clId="{6241CFBF-CCD6-2243-9D06-6574551A29BD}" dt="2023-07-25T13:17:36.736" v="435" actId="20577"/>
        <pc:sldMkLst>
          <pc:docMk/>
          <pc:sldMk cId="2729887423" sldId="329"/>
        </pc:sldMkLst>
        <pc:spChg chg="mod">
          <ac:chgData name="Brace, Lewys" userId="9bd9ef77-a98a-4547-b91b-f4387f2705bc" providerId="ADAL" clId="{6241CFBF-CCD6-2243-9D06-6574551A29BD}" dt="2023-07-25T13:08:46.519" v="42" actId="20577"/>
          <ac:spMkLst>
            <pc:docMk/>
            <pc:sldMk cId="2729887423" sldId="329"/>
            <ac:spMk id="2" creationId="{00000000-0000-0000-0000-000000000000}"/>
          </ac:spMkLst>
        </pc:spChg>
        <pc:spChg chg="mod">
          <ac:chgData name="Brace, Lewys" userId="9bd9ef77-a98a-4547-b91b-f4387f2705bc" providerId="ADAL" clId="{6241CFBF-CCD6-2243-9D06-6574551A29BD}" dt="2023-07-25T13:17:36.736" v="435" actId="20577"/>
          <ac:spMkLst>
            <pc:docMk/>
            <pc:sldMk cId="2729887423" sldId="329"/>
            <ac:spMk id="3" creationId="{00000000-0000-0000-0000-000000000000}"/>
          </ac:spMkLst>
        </pc:spChg>
      </pc:sldChg>
    </pc:docChg>
  </pc:docChgLst>
  <pc:docChgLst>
    <pc:chgData name="Brace, Lewys" userId="9bd9ef77-a98a-4547-b91b-f4387f2705bc" providerId="ADAL" clId="{FE301A1F-CDD1-B74B-B41B-2659CFE3EB05}"/>
    <pc:docChg chg="undo redo custSel addSld delSld modSld sldOrd">
      <pc:chgData name="Brace, Lewys" userId="9bd9ef77-a98a-4547-b91b-f4387f2705bc" providerId="ADAL" clId="{FE301A1F-CDD1-B74B-B41B-2659CFE3EB05}" dt="2023-08-04T08:40:01.317" v="2394" actId="1076"/>
      <pc:docMkLst>
        <pc:docMk/>
      </pc:docMkLst>
      <pc:sldChg chg="del">
        <pc:chgData name="Brace, Lewys" userId="9bd9ef77-a98a-4547-b91b-f4387f2705bc" providerId="ADAL" clId="{FE301A1F-CDD1-B74B-B41B-2659CFE3EB05}" dt="2023-07-31T10:39:10.881" v="114" actId="2696"/>
        <pc:sldMkLst>
          <pc:docMk/>
          <pc:sldMk cId="169967427" sldId="257"/>
        </pc:sldMkLst>
      </pc:sldChg>
      <pc:sldChg chg="modSp add mod">
        <pc:chgData name="Brace, Lewys" userId="9bd9ef77-a98a-4547-b91b-f4387f2705bc" providerId="ADAL" clId="{FE301A1F-CDD1-B74B-B41B-2659CFE3EB05}" dt="2023-07-31T11:13:53.946" v="825" actId="947"/>
        <pc:sldMkLst>
          <pc:docMk/>
          <pc:sldMk cId="1494316002" sldId="257"/>
        </pc:sldMkLst>
        <pc:spChg chg="mod">
          <ac:chgData name="Brace, Lewys" userId="9bd9ef77-a98a-4547-b91b-f4387f2705bc" providerId="ADAL" clId="{FE301A1F-CDD1-B74B-B41B-2659CFE3EB05}" dt="2023-07-31T11:13:45.969" v="824" actId="1076"/>
          <ac:spMkLst>
            <pc:docMk/>
            <pc:sldMk cId="1494316002" sldId="257"/>
            <ac:spMk id="2" creationId="{00000000-0000-0000-0000-000000000000}"/>
          </ac:spMkLst>
        </pc:spChg>
        <pc:spChg chg="mod">
          <ac:chgData name="Brace, Lewys" userId="9bd9ef77-a98a-4547-b91b-f4387f2705bc" providerId="ADAL" clId="{FE301A1F-CDD1-B74B-B41B-2659CFE3EB05}" dt="2023-07-31T11:13:53.946" v="825" actId="947"/>
          <ac:spMkLst>
            <pc:docMk/>
            <pc:sldMk cId="1494316002" sldId="257"/>
            <ac:spMk id="4" creationId="{00000000-0000-0000-0000-000000000000}"/>
          </ac:spMkLst>
        </pc:spChg>
      </pc:sldChg>
      <pc:sldChg chg="modSp add mod">
        <pc:chgData name="Brace, Lewys" userId="9bd9ef77-a98a-4547-b91b-f4387f2705bc" providerId="ADAL" clId="{FE301A1F-CDD1-B74B-B41B-2659CFE3EB05}" dt="2023-07-31T11:14:10.327" v="828" actId="947"/>
        <pc:sldMkLst>
          <pc:docMk/>
          <pc:sldMk cId="1838251307" sldId="258"/>
        </pc:sldMkLst>
        <pc:spChg chg="mod">
          <ac:chgData name="Brace, Lewys" userId="9bd9ef77-a98a-4547-b91b-f4387f2705bc" providerId="ADAL" clId="{FE301A1F-CDD1-B74B-B41B-2659CFE3EB05}" dt="2023-07-31T11:14:10.327" v="828" actId="947"/>
          <ac:spMkLst>
            <pc:docMk/>
            <pc:sldMk cId="1838251307" sldId="258"/>
            <ac:spMk id="4" creationId="{00000000-0000-0000-0000-000000000000}"/>
          </ac:spMkLst>
        </pc:spChg>
      </pc:sldChg>
      <pc:sldChg chg="del">
        <pc:chgData name="Brace, Lewys" userId="9bd9ef77-a98a-4547-b91b-f4387f2705bc" providerId="ADAL" clId="{FE301A1F-CDD1-B74B-B41B-2659CFE3EB05}" dt="2023-07-31T10:39:10.881" v="114" actId="2696"/>
        <pc:sldMkLst>
          <pc:docMk/>
          <pc:sldMk cId="4253690613" sldId="258"/>
        </pc:sldMkLst>
      </pc:sldChg>
      <pc:sldChg chg="modSp add mod">
        <pc:chgData name="Brace, Lewys" userId="9bd9ef77-a98a-4547-b91b-f4387f2705bc" providerId="ADAL" clId="{FE301A1F-CDD1-B74B-B41B-2659CFE3EB05}" dt="2023-07-31T11:14:39.925" v="836" actId="947"/>
        <pc:sldMkLst>
          <pc:docMk/>
          <pc:sldMk cId="3869065504" sldId="259"/>
        </pc:sldMkLst>
        <pc:spChg chg="mod">
          <ac:chgData name="Brace, Lewys" userId="9bd9ef77-a98a-4547-b91b-f4387f2705bc" providerId="ADAL" clId="{FE301A1F-CDD1-B74B-B41B-2659CFE3EB05}" dt="2023-07-31T11:14:23.183" v="832" actId="1076"/>
          <ac:spMkLst>
            <pc:docMk/>
            <pc:sldMk cId="3869065504" sldId="259"/>
            <ac:spMk id="2" creationId="{00000000-0000-0000-0000-000000000000}"/>
          </ac:spMkLst>
        </pc:spChg>
        <pc:spChg chg="mod">
          <ac:chgData name="Brace, Lewys" userId="9bd9ef77-a98a-4547-b91b-f4387f2705bc" providerId="ADAL" clId="{FE301A1F-CDD1-B74B-B41B-2659CFE3EB05}" dt="2023-07-31T11:14:39.925" v="836" actId="947"/>
          <ac:spMkLst>
            <pc:docMk/>
            <pc:sldMk cId="3869065504" sldId="259"/>
            <ac:spMk id="3" creationId="{00000000-0000-0000-0000-000000000000}"/>
          </ac:spMkLst>
        </pc:spChg>
      </pc:sldChg>
      <pc:sldChg chg="del">
        <pc:chgData name="Brace, Lewys" userId="9bd9ef77-a98a-4547-b91b-f4387f2705bc" providerId="ADAL" clId="{FE301A1F-CDD1-B74B-B41B-2659CFE3EB05}" dt="2023-07-31T10:39:10.881" v="114" actId="2696"/>
        <pc:sldMkLst>
          <pc:docMk/>
          <pc:sldMk cId="3907751753" sldId="259"/>
        </pc:sldMkLst>
      </pc:sldChg>
      <pc:sldChg chg="modSp add mod">
        <pc:chgData name="Brace, Lewys" userId="9bd9ef77-a98a-4547-b91b-f4387f2705bc" providerId="ADAL" clId="{FE301A1F-CDD1-B74B-B41B-2659CFE3EB05}" dt="2023-07-31T11:24:56.924" v="841" actId="1076"/>
        <pc:sldMkLst>
          <pc:docMk/>
          <pc:sldMk cId="233975160" sldId="260"/>
        </pc:sldMkLst>
        <pc:spChg chg="mod">
          <ac:chgData name="Brace, Lewys" userId="9bd9ef77-a98a-4547-b91b-f4387f2705bc" providerId="ADAL" clId="{FE301A1F-CDD1-B74B-B41B-2659CFE3EB05}" dt="2023-07-31T11:24:47.459" v="839" actId="1076"/>
          <ac:spMkLst>
            <pc:docMk/>
            <pc:sldMk cId="233975160" sldId="260"/>
            <ac:spMk id="2" creationId="{00000000-0000-0000-0000-000000000000}"/>
          </ac:spMkLst>
        </pc:spChg>
        <pc:spChg chg="mod">
          <ac:chgData name="Brace, Lewys" userId="9bd9ef77-a98a-4547-b91b-f4387f2705bc" providerId="ADAL" clId="{FE301A1F-CDD1-B74B-B41B-2659CFE3EB05}" dt="2023-07-31T11:24:56.924" v="841" actId="1076"/>
          <ac:spMkLst>
            <pc:docMk/>
            <pc:sldMk cId="233975160" sldId="260"/>
            <ac:spMk id="3" creationId="{00000000-0000-0000-0000-000000000000}"/>
          </ac:spMkLst>
        </pc:spChg>
      </pc:sldChg>
      <pc:sldChg chg="del">
        <pc:chgData name="Brace, Lewys" userId="9bd9ef77-a98a-4547-b91b-f4387f2705bc" providerId="ADAL" clId="{FE301A1F-CDD1-B74B-B41B-2659CFE3EB05}" dt="2023-07-31T10:39:10.881" v="114" actId="2696"/>
        <pc:sldMkLst>
          <pc:docMk/>
          <pc:sldMk cId="3664691244" sldId="260"/>
        </pc:sldMkLst>
      </pc:sldChg>
      <pc:sldChg chg="modSp add mod">
        <pc:chgData name="Brace, Lewys" userId="9bd9ef77-a98a-4547-b91b-f4387f2705bc" providerId="ADAL" clId="{FE301A1F-CDD1-B74B-B41B-2659CFE3EB05}" dt="2023-07-31T11:25:15.337" v="845" actId="1076"/>
        <pc:sldMkLst>
          <pc:docMk/>
          <pc:sldMk cId="2166983501" sldId="261"/>
        </pc:sldMkLst>
        <pc:spChg chg="mod">
          <ac:chgData name="Brace, Lewys" userId="9bd9ef77-a98a-4547-b91b-f4387f2705bc" providerId="ADAL" clId="{FE301A1F-CDD1-B74B-B41B-2659CFE3EB05}" dt="2023-07-31T11:25:15.337" v="845" actId="1076"/>
          <ac:spMkLst>
            <pc:docMk/>
            <pc:sldMk cId="2166983501" sldId="261"/>
            <ac:spMk id="2" creationId="{00000000-0000-0000-0000-000000000000}"/>
          </ac:spMkLst>
        </pc:spChg>
        <pc:spChg chg="mod">
          <ac:chgData name="Brace, Lewys" userId="9bd9ef77-a98a-4547-b91b-f4387f2705bc" providerId="ADAL" clId="{FE301A1F-CDD1-B74B-B41B-2659CFE3EB05}" dt="2023-07-31T11:25:12.681" v="844" actId="947"/>
          <ac:spMkLst>
            <pc:docMk/>
            <pc:sldMk cId="2166983501" sldId="261"/>
            <ac:spMk id="3" creationId="{00000000-0000-0000-0000-000000000000}"/>
          </ac:spMkLst>
        </pc:spChg>
      </pc:sldChg>
      <pc:sldChg chg="del">
        <pc:chgData name="Brace, Lewys" userId="9bd9ef77-a98a-4547-b91b-f4387f2705bc" providerId="ADAL" clId="{FE301A1F-CDD1-B74B-B41B-2659CFE3EB05}" dt="2023-07-31T10:39:10.881" v="114" actId="2696"/>
        <pc:sldMkLst>
          <pc:docMk/>
          <pc:sldMk cId="2890240149" sldId="261"/>
        </pc:sldMkLst>
      </pc:sldChg>
      <pc:sldChg chg="delSp modSp add mod modNotesTx">
        <pc:chgData name="Brace, Lewys" userId="9bd9ef77-a98a-4547-b91b-f4387f2705bc" providerId="ADAL" clId="{FE301A1F-CDD1-B74B-B41B-2659CFE3EB05}" dt="2023-07-31T11:04:48.282" v="754" actId="1076"/>
        <pc:sldMkLst>
          <pc:docMk/>
          <pc:sldMk cId="1437096446" sldId="262"/>
        </pc:sldMkLst>
        <pc:spChg chg="del">
          <ac:chgData name="Brace, Lewys" userId="9bd9ef77-a98a-4547-b91b-f4387f2705bc" providerId="ADAL" clId="{FE301A1F-CDD1-B74B-B41B-2659CFE3EB05}" dt="2023-07-31T11:04:42.669" v="753" actId="478"/>
          <ac:spMkLst>
            <pc:docMk/>
            <pc:sldMk cId="1437096446" sldId="262"/>
            <ac:spMk id="2" creationId="{00000000-0000-0000-0000-000000000000}"/>
          </ac:spMkLst>
        </pc:spChg>
        <pc:spChg chg="mod">
          <ac:chgData name="Brace, Lewys" userId="9bd9ef77-a98a-4547-b91b-f4387f2705bc" providerId="ADAL" clId="{FE301A1F-CDD1-B74B-B41B-2659CFE3EB05}" dt="2023-07-31T11:04:48.282" v="754" actId="1076"/>
          <ac:spMkLst>
            <pc:docMk/>
            <pc:sldMk cId="1437096446" sldId="262"/>
            <ac:spMk id="3" creationId="{00000000-0000-0000-0000-000000000000}"/>
          </ac:spMkLst>
        </pc:spChg>
      </pc:sldChg>
      <pc:sldChg chg="del">
        <pc:chgData name="Brace, Lewys" userId="9bd9ef77-a98a-4547-b91b-f4387f2705bc" providerId="ADAL" clId="{FE301A1F-CDD1-B74B-B41B-2659CFE3EB05}" dt="2023-07-31T10:39:10.881" v="114" actId="2696"/>
        <pc:sldMkLst>
          <pc:docMk/>
          <pc:sldMk cId="3890230110" sldId="262"/>
        </pc:sldMkLst>
      </pc:sldChg>
      <pc:sldChg chg="del">
        <pc:chgData name="Brace, Lewys" userId="9bd9ef77-a98a-4547-b91b-f4387f2705bc" providerId="ADAL" clId="{FE301A1F-CDD1-B74B-B41B-2659CFE3EB05}" dt="2023-07-31T10:39:10.881" v="114" actId="2696"/>
        <pc:sldMkLst>
          <pc:docMk/>
          <pc:sldMk cId="1622715003" sldId="263"/>
        </pc:sldMkLst>
      </pc:sldChg>
      <pc:sldChg chg="modSp add mod ord">
        <pc:chgData name="Brace, Lewys" userId="9bd9ef77-a98a-4547-b91b-f4387f2705bc" providerId="ADAL" clId="{FE301A1F-CDD1-B74B-B41B-2659CFE3EB05}" dt="2023-07-31T11:26:27.124" v="858" actId="20577"/>
        <pc:sldMkLst>
          <pc:docMk/>
          <pc:sldMk cId="2758773154" sldId="263"/>
        </pc:sldMkLst>
        <pc:spChg chg="mod">
          <ac:chgData name="Brace, Lewys" userId="9bd9ef77-a98a-4547-b91b-f4387f2705bc" providerId="ADAL" clId="{FE301A1F-CDD1-B74B-B41B-2659CFE3EB05}" dt="2023-07-31T11:26:14.921" v="855" actId="1076"/>
          <ac:spMkLst>
            <pc:docMk/>
            <pc:sldMk cId="2758773154" sldId="263"/>
            <ac:spMk id="2" creationId="{00000000-0000-0000-0000-000000000000}"/>
          </ac:spMkLst>
        </pc:spChg>
        <pc:spChg chg="mod">
          <ac:chgData name="Brace, Lewys" userId="9bd9ef77-a98a-4547-b91b-f4387f2705bc" providerId="ADAL" clId="{FE301A1F-CDD1-B74B-B41B-2659CFE3EB05}" dt="2023-07-31T11:26:27.124" v="858" actId="20577"/>
          <ac:spMkLst>
            <pc:docMk/>
            <pc:sldMk cId="2758773154" sldId="263"/>
            <ac:spMk id="5" creationId="{00000000-0000-0000-0000-000000000000}"/>
          </ac:spMkLst>
        </pc:spChg>
        <pc:spChg chg="mod">
          <ac:chgData name="Brace, Lewys" userId="9bd9ef77-a98a-4547-b91b-f4387f2705bc" providerId="ADAL" clId="{FE301A1F-CDD1-B74B-B41B-2659CFE3EB05}" dt="2023-07-31T11:26:22.509" v="857" actId="1076"/>
          <ac:spMkLst>
            <pc:docMk/>
            <pc:sldMk cId="2758773154" sldId="263"/>
            <ac:spMk id="8" creationId="{00000000-0000-0000-0000-000000000000}"/>
          </ac:spMkLst>
        </pc:spChg>
      </pc:sldChg>
      <pc:sldChg chg="modSp add del mod">
        <pc:chgData name="Brace, Lewys" userId="9bd9ef77-a98a-4547-b91b-f4387f2705bc" providerId="ADAL" clId="{FE301A1F-CDD1-B74B-B41B-2659CFE3EB05}" dt="2023-07-31T11:27:23.181" v="868" actId="947"/>
        <pc:sldMkLst>
          <pc:docMk/>
          <pc:sldMk cId="2091791220" sldId="264"/>
        </pc:sldMkLst>
        <pc:spChg chg="mod">
          <ac:chgData name="Brace, Lewys" userId="9bd9ef77-a98a-4547-b91b-f4387f2705bc" providerId="ADAL" clId="{FE301A1F-CDD1-B74B-B41B-2659CFE3EB05}" dt="2023-07-31T11:27:23.181" v="868" actId="947"/>
          <ac:spMkLst>
            <pc:docMk/>
            <pc:sldMk cId="2091791220" sldId="264"/>
            <ac:spMk id="4" creationId="{00000000-0000-0000-0000-000000000000}"/>
          </ac:spMkLst>
        </pc:spChg>
        <pc:spChg chg="mod">
          <ac:chgData name="Brace, Lewys" userId="9bd9ef77-a98a-4547-b91b-f4387f2705bc" providerId="ADAL" clId="{FE301A1F-CDD1-B74B-B41B-2659CFE3EB05}" dt="2023-07-31T11:27:08.285" v="867" actId="1076"/>
          <ac:spMkLst>
            <pc:docMk/>
            <pc:sldMk cId="2091791220" sldId="264"/>
            <ac:spMk id="5" creationId="{00000000-0000-0000-0000-000000000000}"/>
          </ac:spMkLst>
        </pc:spChg>
        <pc:spChg chg="mod">
          <ac:chgData name="Brace, Lewys" userId="9bd9ef77-a98a-4547-b91b-f4387f2705bc" providerId="ADAL" clId="{FE301A1F-CDD1-B74B-B41B-2659CFE3EB05}" dt="2023-07-31T11:27:08.285" v="867" actId="1076"/>
          <ac:spMkLst>
            <pc:docMk/>
            <pc:sldMk cId="2091791220" sldId="264"/>
            <ac:spMk id="6" creationId="{00000000-0000-0000-0000-000000000000}"/>
          </ac:spMkLst>
        </pc:spChg>
        <pc:spChg chg="mod">
          <ac:chgData name="Brace, Lewys" userId="9bd9ef77-a98a-4547-b91b-f4387f2705bc" providerId="ADAL" clId="{FE301A1F-CDD1-B74B-B41B-2659CFE3EB05}" dt="2023-07-31T11:27:08.285" v="867" actId="1076"/>
          <ac:spMkLst>
            <pc:docMk/>
            <pc:sldMk cId="2091791220" sldId="264"/>
            <ac:spMk id="7" creationId="{00000000-0000-0000-0000-000000000000}"/>
          </ac:spMkLst>
        </pc:spChg>
      </pc:sldChg>
      <pc:sldChg chg="del">
        <pc:chgData name="Brace, Lewys" userId="9bd9ef77-a98a-4547-b91b-f4387f2705bc" providerId="ADAL" clId="{FE301A1F-CDD1-B74B-B41B-2659CFE3EB05}" dt="2023-07-31T10:39:10.881" v="114" actId="2696"/>
        <pc:sldMkLst>
          <pc:docMk/>
          <pc:sldMk cId="2372198623" sldId="264"/>
        </pc:sldMkLst>
      </pc:sldChg>
      <pc:sldChg chg="del">
        <pc:chgData name="Brace, Lewys" userId="9bd9ef77-a98a-4547-b91b-f4387f2705bc" providerId="ADAL" clId="{FE301A1F-CDD1-B74B-B41B-2659CFE3EB05}" dt="2023-07-31T10:39:10.881" v="114" actId="2696"/>
        <pc:sldMkLst>
          <pc:docMk/>
          <pc:sldMk cId="2069457618" sldId="265"/>
        </pc:sldMkLst>
      </pc:sldChg>
      <pc:sldChg chg="modSp add mod">
        <pc:chgData name="Brace, Lewys" userId="9bd9ef77-a98a-4547-b91b-f4387f2705bc" providerId="ADAL" clId="{FE301A1F-CDD1-B74B-B41B-2659CFE3EB05}" dt="2023-07-31T11:27:52.272" v="873" actId="1076"/>
        <pc:sldMkLst>
          <pc:docMk/>
          <pc:sldMk cId="3167465407" sldId="265"/>
        </pc:sldMkLst>
        <pc:spChg chg="mod">
          <ac:chgData name="Brace, Lewys" userId="9bd9ef77-a98a-4547-b91b-f4387f2705bc" providerId="ADAL" clId="{FE301A1F-CDD1-B74B-B41B-2659CFE3EB05}" dt="2023-07-31T11:27:52.272" v="873" actId="1076"/>
          <ac:spMkLst>
            <pc:docMk/>
            <pc:sldMk cId="3167465407" sldId="265"/>
            <ac:spMk id="2" creationId="{00000000-0000-0000-0000-000000000000}"/>
          </ac:spMkLst>
        </pc:spChg>
        <pc:spChg chg="mod">
          <ac:chgData name="Brace, Lewys" userId="9bd9ef77-a98a-4547-b91b-f4387f2705bc" providerId="ADAL" clId="{FE301A1F-CDD1-B74B-B41B-2659CFE3EB05}" dt="2023-07-31T11:27:49.444" v="872" actId="947"/>
          <ac:spMkLst>
            <pc:docMk/>
            <pc:sldMk cId="3167465407" sldId="265"/>
            <ac:spMk id="3" creationId="{00000000-0000-0000-0000-000000000000}"/>
          </ac:spMkLst>
        </pc:spChg>
        <pc:spChg chg="mod">
          <ac:chgData name="Brace, Lewys" userId="9bd9ef77-a98a-4547-b91b-f4387f2705bc" providerId="ADAL" clId="{FE301A1F-CDD1-B74B-B41B-2659CFE3EB05}" dt="2023-07-31T11:27:41.858" v="871" actId="1076"/>
          <ac:spMkLst>
            <pc:docMk/>
            <pc:sldMk cId="3167465407" sldId="265"/>
            <ac:spMk id="4" creationId="{00000000-0000-0000-0000-000000000000}"/>
          </ac:spMkLst>
        </pc:spChg>
        <pc:spChg chg="mod">
          <ac:chgData name="Brace, Lewys" userId="9bd9ef77-a98a-4547-b91b-f4387f2705bc" providerId="ADAL" clId="{FE301A1F-CDD1-B74B-B41B-2659CFE3EB05}" dt="2023-07-31T11:27:41.858" v="871" actId="1076"/>
          <ac:spMkLst>
            <pc:docMk/>
            <pc:sldMk cId="3167465407" sldId="265"/>
            <ac:spMk id="5" creationId="{00000000-0000-0000-0000-000000000000}"/>
          </ac:spMkLst>
        </pc:spChg>
        <pc:spChg chg="mod">
          <ac:chgData name="Brace, Lewys" userId="9bd9ef77-a98a-4547-b91b-f4387f2705bc" providerId="ADAL" clId="{FE301A1F-CDD1-B74B-B41B-2659CFE3EB05}" dt="2023-07-31T11:27:41.858" v="871" actId="1076"/>
          <ac:spMkLst>
            <pc:docMk/>
            <pc:sldMk cId="3167465407" sldId="265"/>
            <ac:spMk id="6" creationId="{00000000-0000-0000-0000-000000000000}"/>
          </ac:spMkLst>
        </pc:spChg>
      </pc:sldChg>
      <pc:sldChg chg="del">
        <pc:chgData name="Brace, Lewys" userId="9bd9ef77-a98a-4547-b91b-f4387f2705bc" providerId="ADAL" clId="{FE301A1F-CDD1-B74B-B41B-2659CFE3EB05}" dt="2023-07-31T10:39:10.881" v="114" actId="2696"/>
        <pc:sldMkLst>
          <pc:docMk/>
          <pc:sldMk cId="3255688384" sldId="266"/>
        </pc:sldMkLst>
      </pc:sldChg>
      <pc:sldChg chg="modSp add mod">
        <pc:chgData name="Brace, Lewys" userId="9bd9ef77-a98a-4547-b91b-f4387f2705bc" providerId="ADAL" clId="{FE301A1F-CDD1-B74B-B41B-2659CFE3EB05}" dt="2023-07-31T11:28:25.271" v="878" actId="1076"/>
        <pc:sldMkLst>
          <pc:docMk/>
          <pc:sldMk cId="3724578846" sldId="266"/>
        </pc:sldMkLst>
        <pc:spChg chg="mod">
          <ac:chgData name="Brace, Lewys" userId="9bd9ef77-a98a-4547-b91b-f4387f2705bc" providerId="ADAL" clId="{FE301A1F-CDD1-B74B-B41B-2659CFE3EB05}" dt="2023-07-31T11:28:05.860" v="876" actId="1076"/>
          <ac:spMkLst>
            <pc:docMk/>
            <pc:sldMk cId="3724578846" sldId="266"/>
            <ac:spMk id="2" creationId="{00000000-0000-0000-0000-000000000000}"/>
          </ac:spMkLst>
        </pc:spChg>
        <pc:spChg chg="mod">
          <ac:chgData name="Brace, Lewys" userId="9bd9ef77-a98a-4547-b91b-f4387f2705bc" providerId="ADAL" clId="{FE301A1F-CDD1-B74B-B41B-2659CFE3EB05}" dt="2023-07-31T11:28:21.732" v="877" actId="947"/>
          <ac:spMkLst>
            <pc:docMk/>
            <pc:sldMk cId="3724578846" sldId="266"/>
            <ac:spMk id="3" creationId="{00000000-0000-0000-0000-000000000000}"/>
          </ac:spMkLst>
        </pc:spChg>
        <pc:picChg chg="mod">
          <ac:chgData name="Brace, Lewys" userId="9bd9ef77-a98a-4547-b91b-f4387f2705bc" providerId="ADAL" clId="{FE301A1F-CDD1-B74B-B41B-2659CFE3EB05}" dt="2023-07-31T11:28:25.271" v="878" actId="1076"/>
          <ac:picMkLst>
            <pc:docMk/>
            <pc:sldMk cId="3724578846" sldId="266"/>
            <ac:picMk id="5" creationId="{00000000-0000-0000-0000-000000000000}"/>
          </ac:picMkLst>
        </pc:picChg>
      </pc:sldChg>
      <pc:sldChg chg="del">
        <pc:chgData name="Brace, Lewys" userId="9bd9ef77-a98a-4547-b91b-f4387f2705bc" providerId="ADAL" clId="{FE301A1F-CDD1-B74B-B41B-2659CFE3EB05}" dt="2023-07-31T10:39:10.881" v="114" actId="2696"/>
        <pc:sldMkLst>
          <pc:docMk/>
          <pc:sldMk cId="1443485546" sldId="267"/>
        </pc:sldMkLst>
      </pc:sldChg>
      <pc:sldChg chg="modSp add mod">
        <pc:chgData name="Brace, Lewys" userId="9bd9ef77-a98a-4547-b91b-f4387f2705bc" providerId="ADAL" clId="{FE301A1F-CDD1-B74B-B41B-2659CFE3EB05}" dt="2023-07-31T11:28:40.221" v="881" actId="1076"/>
        <pc:sldMkLst>
          <pc:docMk/>
          <pc:sldMk cId="2904123867" sldId="267"/>
        </pc:sldMkLst>
        <pc:picChg chg="mod">
          <ac:chgData name="Brace, Lewys" userId="9bd9ef77-a98a-4547-b91b-f4387f2705bc" providerId="ADAL" clId="{FE301A1F-CDD1-B74B-B41B-2659CFE3EB05}" dt="2023-07-31T11:28:38.589" v="880" actId="1076"/>
          <ac:picMkLst>
            <pc:docMk/>
            <pc:sldMk cId="2904123867" sldId="267"/>
            <ac:picMk id="4" creationId="{00000000-0000-0000-0000-000000000000}"/>
          </ac:picMkLst>
        </pc:picChg>
        <pc:picChg chg="mod">
          <ac:chgData name="Brace, Lewys" userId="9bd9ef77-a98a-4547-b91b-f4387f2705bc" providerId="ADAL" clId="{FE301A1F-CDD1-B74B-B41B-2659CFE3EB05}" dt="2023-07-31T11:28:40.221" v="881" actId="1076"/>
          <ac:picMkLst>
            <pc:docMk/>
            <pc:sldMk cId="2904123867" sldId="267"/>
            <ac:picMk id="5" creationId="{00000000-0000-0000-0000-000000000000}"/>
          </ac:picMkLst>
        </pc:picChg>
      </pc:sldChg>
      <pc:sldChg chg="modSp add del mod">
        <pc:chgData name="Brace, Lewys" userId="9bd9ef77-a98a-4547-b91b-f4387f2705bc" providerId="ADAL" clId="{FE301A1F-CDD1-B74B-B41B-2659CFE3EB05}" dt="2023-07-31T11:36:13.067" v="943" actId="2696"/>
        <pc:sldMkLst>
          <pc:docMk/>
          <pc:sldMk cId="220331105" sldId="268"/>
        </pc:sldMkLst>
        <pc:spChg chg="mod">
          <ac:chgData name="Brace, Lewys" userId="9bd9ef77-a98a-4547-b91b-f4387f2705bc" providerId="ADAL" clId="{FE301A1F-CDD1-B74B-B41B-2659CFE3EB05}" dt="2023-07-31T11:29:03.273" v="885" actId="947"/>
          <ac:spMkLst>
            <pc:docMk/>
            <pc:sldMk cId="220331105" sldId="268"/>
            <ac:spMk id="3" creationId="{00000000-0000-0000-0000-000000000000}"/>
          </ac:spMkLst>
        </pc:spChg>
        <pc:picChg chg="mod">
          <ac:chgData name="Brace, Lewys" userId="9bd9ef77-a98a-4547-b91b-f4387f2705bc" providerId="ADAL" clId="{FE301A1F-CDD1-B74B-B41B-2659CFE3EB05}" dt="2023-07-31T11:29:05.705" v="886" actId="1076"/>
          <ac:picMkLst>
            <pc:docMk/>
            <pc:sldMk cId="220331105" sldId="268"/>
            <ac:picMk id="4" creationId="{00000000-0000-0000-0000-000000000000}"/>
          </ac:picMkLst>
        </pc:picChg>
      </pc:sldChg>
      <pc:sldChg chg="modSp add mod">
        <pc:chgData name="Brace, Lewys" userId="9bd9ef77-a98a-4547-b91b-f4387f2705bc" providerId="ADAL" clId="{FE301A1F-CDD1-B74B-B41B-2659CFE3EB05}" dt="2023-07-31T11:29:34.954" v="894" actId="1076"/>
        <pc:sldMkLst>
          <pc:docMk/>
          <pc:sldMk cId="2109857475" sldId="269"/>
        </pc:sldMkLst>
        <pc:spChg chg="mod">
          <ac:chgData name="Brace, Lewys" userId="9bd9ef77-a98a-4547-b91b-f4387f2705bc" providerId="ADAL" clId="{FE301A1F-CDD1-B74B-B41B-2659CFE3EB05}" dt="2023-07-31T11:29:19.141" v="889" actId="1076"/>
          <ac:spMkLst>
            <pc:docMk/>
            <pc:sldMk cId="2109857475" sldId="269"/>
            <ac:spMk id="2" creationId="{00000000-0000-0000-0000-000000000000}"/>
          </ac:spMkLst>
        </pc:spChg>
        <pc:spChg chg="mod">
          <ac:chgData name="Brace, Lewys" userId="9bd9ef77-a98a-4547-b91b-f4387f2705bc" providerId="ADAL" clId="{FE301A1F-CDD1-B74B-B41B-2659CFE3EB05}" dt="2023-07-31T11:29:31.928" v="893" actId="27636"/>
          <ac:spMkLst>
            <pc:docMk/>
            <pc:sldMk cId="2109857475" sldId="269"/>
            <ac:spMk id="3" creationId="{00000000-0000-0000-0000-000000000000}"/>
          </ac:spMkLst>
        </pc:spChg>
        <pc:picChg chg="mod">
          <ac:chgData name="Brace, Lewys" userId="9bd9ef77-a98a-4547-b91b-f4387f2705bc" providerId="ADAL" clId="{FE301A1F-CDD1-B74B-B41B-2659CFE3EB05}" dt="2023-07-31T11:29:34.954" v="894" actId="1076"/>
          <ac:picMkLst>
            <pc:docMk/>
            <pc:sldMk cId="2109857475" sldId="269"/>
            <ac:picMk id="1026" creationId="{00000000-0000-0000-0000-000000000000}"/>
          </ac:picMkLst>
        </pc:picChg>
      </pc:sldChg>
      <pc:sldChg chg="del">
        <pc:chgData name="Brace, Lewys" userId="9bd9ef77-a98a-4547-b91b-f4387f2705bc" providerId="ADAL" clId="{FE301A1F-CDD1-B74B-B41B-2659CFE3EB05}" dt="2023-07-31T10:39:10.881" v="114" actId="2696"/>
        <pc:sldMkLst>
          <pc:docMk/>
          <pc:sldMk cId="2151682658" sldId="269"/>
        </pc:sldMkLst>
      </pc:sldChg>
      <pc:sldChg chg="modSp add mod">
        <pc:chgData name="Brace, Lewys" userId="9bd9ef77-a98a-4547-b91b-f4387f2705bc" providerId="ADAL" clId="{FE301A1F-CDD1-B74B-B41B-2659CFE3EB05}" dt="2023-07-31T11:29:55.441" v="900" actId="1076"/>
        <pc:sldMkLst>
          <pc:docMk/>
          <pc:sldMk cId="2057841076" sldId="270"/>
        </pc:sldMkLst>
        <pc:spChg chg="mod">
          <ac:chgData name="Brace, Lewys" userId="9bd9ef77-a98a-4547-b91b-f4387f2705bc" providerId="ADAL" clId="{FE301A1F-CDD1-B74B-B41B-2659CFE3EB05}" dt="2023-07-31T11:29:55.441" v="900" actId="1076"/>
          <ac:spMkLst>
            <pc:docMk/>
            <pc:sldMk cId="2057841076" sldId="270"/>
            <ac:spMk id="2" creationId="{00000000-0000-0000-0000-000000000000}"/>
          </ac:spMkLst>
        </pc:spChg>
        <pc:spChg chg="mod">
          <ac:chgData name="Brace, Lewys" userId="9bd9ef77-a98a-4547-b91b-f4387f2705bc" providerId="ADAL" clId="{FE301A1F-CDD1-B74B-B41B-2659CFE3EB05}" dt="2023-07-31T11:29:53.640" v="899" actId="1076"/>
          <ac:spMkLst>
            <pc:docMk/>
            <pc:sldMk cId="2057841076" sldId="270"/>
            <ac:spMk id="3" creationId="{00000000-0000-0000-0000-000000000000}"/>
          </ac:spMkLst>
        </pc:spChg>
      </pc:sldChg>
      <pc:sldChg chg="modSp add mod">
        <pc:chgData name="Brace, Lewys" userId="9bd9ef77-a98a-4547-b91b-f4387f2705bc" providerId="ADAL" clId="{FE301A1F-CDD1-B74B-B41B-2659CFE3EB05}" dt="2023-07-31T11:30:08.646" v="903" actId="947"/>
        <pc:sldMkLst>
          <pc:docMk/>
          <pc:sldMk cId="362524164" sldId="271"/>
        </pc:sldMkLst>
        <pc:spChg chg="mod">
          <ac:chgData name="Brace, Lewys" userId="9bd9ef77-a98a-4547-b91b-f4387f2705bc" providerId="ADAL" clId="{FE301A1F-CDD1-B74B-B41B-2659CFE3EB05}" dt="2023-07-31T11:30:08.646" v="903" actId="947"/>
          <ac:spMkLst>
            <pc:docMk/>
            <pc:sldMk cId="362524164" sldId="271"/>
            <ac:spMk id="3" creationId="{00000000-0000-0000-0000-000000000000}"/>
          </ac:spMkLst>
        </pc:spChg>
      </pc:sldChg>
      <pc:sldChg chg="modSp add mod">
        <pc:chgData name="Brace, Lewys" userId="9bd9ef77-a98a-4547-b91b-f4387f2705bc" providerId="ADAL" clId="{FE301A1F-CDD1-B74B-B41B-2659CFE3EB05}" dt="2023-07-31T11:30:41.303" v="908" actId="1076"/>
        <pc:sldMkLst>
          <pc:docMk/>
          <pc:sldMk cId="3352450345" sldId="272"/>
        </pc:sldMkLst>
        <pc:spChg chg="mod">
          <ac:chgData name="Brace, Lewys" userId="9bd9ef77-a98a-4547-b91b-f4387f2705bc" providerId="ADAL" clId="{FE301A1F-CDD1-B74B-B41B-2659CFE3EB05}" dt="2023-07-31T11:30:33.204" v="906" actId="1076"/>
          <ac:spMkLst>
            <pc:docMk/>
            <pc:sldMk cId="3352450345" sldId="272"/>
            <ac:spMk id="2" creationId="{00000000-0000-0000-0000-000000000000}"/>
          </ac:spMkLst>
        </pc:spChg>
        <pc:spChg chg="mod">
          <ac:chgData name="Brace, Lewys" userId="9bd9ef77-a98a-4547-b91b-f4387f2705bc" providerId="ADAL" clId="{FE301A1F-CDD1-B74B-B41B-2659CFE3EB05}" dt="2023-07-31T11:30:41.303" v="908" actId="1076"/>
          <ac:spMkLst>
            <pc:docMk/>
            <pc:sldMk cId="3352450345" sldId="272"/>
            <ac:spMk id="3" creationId="{00000000-0000-0000-0000-000000000000}"/>
          </ac:spMkLst>
        </pc:spChg>
      </pc:sldChg>
      <pc:sldChg chg="modSp add mod">
        <pc:chgData name="Brace, Lewys" userId="9bd9ef77-a98a-4547-b91b-f4387f2705bc" providerId="ADAL" clId="{FE301A1F-CDD1-B74B-B41B-2659CFE3EB05}" dt="2023-07-31T11:31:35.969" v="922" actId="947"/>
        <pc:sldMkLst>
          <pc:docMk/>
          <pc:sldMk cId="1497445957" sldId="273"/>
        </pc:sldMkLst>
        <pc:spChg chg="mod">
          <ac:chgData name="Brace, Lewys" userId="9bd9ef77-a98a-4547-b91b-f4387f2705bc" providerId="ADAL" clId="{FE301A1F-CDD1-B74B-B41B-2659CFE3EB05}" dt="2023-07-31T11:31:25.179" v="921" actId="1076"/>
          <ac:spMkLst>
            <pc:docMk/>
            <pc:sldMk cId="1497445957" sldId="273"/>
            <ac:spMk id="2" creationId="{00000000-0000-0000-0000-000000000000}"/>
          </ac:spMkLst>
        </pc:spChg>
        <pc:spChg chg="mod">
          <ac:chgData name="Brace, Lewys" userId="9bd9ef77-a98a-4547-b91b-f4387f2705bc" providerId="ADAL" clId="{FE301A1F-CDD1-B74B-B41B-2659CFE3EB05}" dt="2023-07-31T11:31:35.969" v="922" actId="947"/>
          <ac:spMkLst>
            <pc:docMk/>
            <pc:sldMk cId="1497445957" sldId="273"/>
            <ac:spMk id="3" creationId="{00000000-0000-0000-0000-000000000000}"/>
          </ac:spMkLst>
        </pc:spChg>
      </pc:sldChg>
      <pc:sldChg chg="modSp add mod">
        <pc:chgData name="Brace, Lewys" userId="9bd9ef77-a98a-4547-b91b-f4387f2705bc" providerId="ADAL" clId="{FE301A1F-CDD1-B74B-B41B-2659CFE3EB05}" dt="2023-07-31T11:32:03.188" v="925" actId="947"/>
        <pc:sldMkLst>
          <pc:docMk/>
          <pc:sldMk cId="3394528844" sldId="274"/>
        </pc:sldMkLst>
        <pc:spChg chg="mod">
          <ac:chgData name="Brace, Lewys" userId="9bd9ef77-a98a-4547-b91b-f4387f2705bc" providerId="ADAL" clId="{FE301A1F-CDD1-B74B-B41B-2659CFE3EB05}" dt="2023-07-31T11:32:03.188" v="925" actId="947"/>
          <ac:spMkLst>
            <pc:docMk/>
            <pc:sldMk cId="3394528844" sldId="274"/>
            <ac:spMk id="3" creationId="{00000000-0000-0000-0000-000000000000}"/>
          </ac:spMkLst>
        </pc:spChg>
      </pc:sldChg>
      <pc:sldChg chg="modSp add mod">
        <pc:chgData name="Brace, Lewys" userId="9bd9ef77-a98a-4547-b91b-f4387f2705bc" providerId="ADAL" clId="{FE301A1F-CDD1-B74B-B41B-2659CFE3EB05}" dt="2023-07-31T11:32:36.810" v="927" actId="947"/>
        <pc:sldMkLst>
          <pc:docMk/>
          <pc:sldMk cId="4268264750" sldId="275"/>
        </pc:sldMkLst>
        <pc:spChg chg="mod">
          <ac:chgData name="Brace, Lewys" userId="9bd9ef77-a98a-4547-b91b-f4387f2705bc" providerId="ADAL" clId="{FE301A1F-CDD1-B74B-B41B-2659CFE3EB05}" dt="2023-07-31T11:32:29.673" v="926" actId="1076"/>
          <ac:spMkLst>
            <pc:docMk/>
            <pc:sldMk cId="4268264750" sldId="275"/>
            <ac:spMk id="2" creationId="{00000000-0000-0000-0000-000000000000}"/>
          </ac:spMkLst>
        </pc:spChg>
        <pc:spChg chg="mod">
          <ac:chgData name="Brace, Lewys" userId="9bd9ef77-a98a-4547-b91b-f4387f2705bc" providerId="ADAL" clId="{FE301A1F-CDD1-B74B-B41B-2659CFE3EB05}" dt="2023-07-31T11:32:36.810" v="927" actId="947"/>
          <ac:spMkLst>
            <pc:docMk/>
            <pc:sldMk cId="4268264750" sldId="275"/>
            <ac:spMk id="3" creationId="{00000000-0000-0000-0000-000000000000}"/>
          </ac:spMkLst>
        </pc:spChg>
      </pc:sldChg>
      <pc:sldChg chg="modSp add mod">
        <pc:chgData name="Brace, Lewys" userId="9bd9ef77-a98a-4547-b91b-f4387f2705bc" providerId="ADAL" clId="{FE301A1F-CDD1-B74B-B41B-2659CFE3EB05}" dt="2023-07-31T11:33:10.862" v="929" actId="947"/>
        <pc:sldMkLst>
          <pc:docMk/>
          <pc:sldMk cId="2560295149" sldId="276"/>
        </pc:sldMkLst>
        <pc:spChg chg="mod">
          <ac:chgData name="Brace, Lewys" userId="9bd9ef77-a98a-4547-b91b-f4387f2705bc" providerId="ADAL" clId="{FE301A1F-CDD1-B74B-B41B-2659CFE3EB05}" dt="2023-07-31T11:32:48.171" v="928" actId="1076"/>
          <ac:spMkLst>
            <pc:docMk/>
            <pc:sldMk cId="2560295149" sldId="276"/>
            <ac:spMk id="2" creationId="{00000000-0000-0000-0000-000000000000}"/>
          </ac:spMkLst>
        </pc:spChg>
        <pc:spChg chg="mod">
          <ac:chgData name="Brace, Lewys" userId="9bd9ef77-a98a-4547-b91b-f4387f2705bc" providerId="ADAL" clId="{FE301A1F-CDD1-B74B-B41B-2659CFE3EB05}" dt="2023-07-31T11:33:10.862" v="929" actId="947"/>
          <ac:spMkLst>
            <pc:docMk/>
            <pc:sldMk cId="2560295149" sldId="276"/>
            <ac:spMk id="3" creationId="{00000000-0000-0000-0000-000000000000}"/>
          </ac:spMkLst>
        </pc:spChg>
      </pc:sldChg>
      <pc:sldChg chg="modSp add mod">
        <pc:chgData name="Brace, Lewys" userId="9bd9ef77-a98a-4547-b91b-f4387f2705bc" providerId="ADAL" clId="{FE301A1F-CDD1-B74B-B41B-2659CFE3EB05}" dt="2023-07-31T11:33:21.869" v="931" actId="1076"/>
        <pc:sldMkLst>
          <pc:docMk/>
          <pc:sldMk cId="3762297809" sldId="277"/>
        </pc:sldMkLst>
        <pc:spChg chg="mod">
          <ac:chgData name="Brace, Lewys" userId="9bd9ef77-a98a-4547-b91b-f4387f2705bc" providerId="ADAL" clId="{FE301A1F-CDD1-B74B-B41B-2659CFE3EB05}" dt="2023-07-31T11:33:21.869" v="931" actId="1076"/>
          <ac:spMkLst>
            <pc:docMk/>
            <pc:sldMk cId="3762297809" sldId="277"/>
            <ac:spMk id="3" creationId="{00000000-0000-0000-0000-000000000000}"/>
          </ac:spMkLst>
        </pc:spChg>
      </pc:sldChg>
      <pc:sldChg chg="modSp add mod">
        <pc:chgData name="Brace, Lewys" userId="9bd9ef77-a98a-4547-b91b-f4387f2705bc" providerId="ADAL" clId="{FE301A1F-CDD1-B74B-B41B-2659CFE3EB05}" dt="2023-07-31T11:33:35.160" v="932" actId="947"/>
        <pc:sldMkLst>
          <pc:docMk/>
          <pc:sldMk cId="2692879807" sldId="278"/>
        </pc:sldMkLst>
        <pc:spChg chg="mod">
          <ac:chgData name="Brace, Lewys" userId="9bd9ef77-a98a-4547-b91b-f4387f2705bc" providerId="ADAL" clId="{FE301A1F-CDD1-B74B-B41B-2659CFE3EB05}" dt="2023-07-31T11:33:35.160" v="932" actId="947"/>
          <ac:spMkLst>
            <pc:docMk/>
            <pc:sldMk cId="2692879807" sldId="278"/>
            <ac:spMk id="3" creationId="{00000000-0000-0000-0000-000000000000}"/>
          </ac:spMkLst>
        </pc:spChg>
      </pc:sldChg>
      <pc:sldChg chg="modSp add mod">
        <pc:chgData name="Brace, Lewys" userId="9bd9ef77-a98a-4547-b91b-f4387f2705bc" providerId="ADAL" clId="{FE301A1F-CDD1-B74B-B41B-2659CFE3EB05}" dt="2023-07-31T11:34:02.142" v="935" actId="1076"/>
        <pc:sldMkLst>
          <pc:docMk/>
          <pc:sldMk cId="959788184" sldId="279"/>
        </pc:sldMkLst>
        <pc:spChg chg="mod">
          <ac:chgData name="Brace, Lewys" userId="9bd9ef77-a98a-4547-b91b-f4387f2705bc" providerId="ADAL" clId="{FE301A1F-CDD1-B74B-B41B-2659CFE3EB05}" dt="2023-07-31T11:33:53.992" v="933" actId="1076"/>
          <ac:spMkLst>
            <pc:docMk/>
            <pc:sldMk cId="959788184" sldId="279"/>
            <ac:spMk id="2" creationId="{00000000-0000-0000-0000-000000000000}"/>
          </ac:spMkLst>
        </pc:spChg>
        <pc:spChg chg="mod">
          <ac:chgData name="Brace, Lewys" userId="9bd9ef77-a98a-4547-b91b-f4387f2705bc" providerId="ADAL" clId="{FE301A1F-CDD1-B74B-B41B-2659CFE3EB05}" dt="2023-07-31T11:34:02.142" v="935" actId="1076"/>
          <ac:spMkLst>
            <pc:docMk/>
            <pc:sldMk cId="959788184" sldId="279"/>
            <ac:spMk id="3" creationId="{00000000-0000-0000-0000-000000000000}"/>
          </ac:spMkLst>
        </pc:spChg>
      </pc:sldChg>
      <pc:sldChg chg="modSp add mod modNotesTx">
        <pc:chgData name="Brace, Lewys" userId="9bd9ef77-a98a-4547-b91b-f4387f2705bc" providerId="ADAL" clId="{FE301A1F-CDD1-B74B-B41B-2659CFE3EB05}" dt="2023-08-04T08:05:03.462" v="2393" actId="20577"/>
        <pc:sldMkLst>
          <pc:docMk/>
          <pc:sldMk cId="2910857647" sldId="280"/>
        </pc:sldMkLst>
        <pc:spChg chg="mod">
          <ac:chgData name="Brace, Lewys" userId="9bd9ef77-a98a-4547-b91b-f4387f2705bc" providerId="ADAL" clId="{FE301A1F-CDD1-B74B-B41B-2659CFE3EB05}" dt="2023-07-31T11:34:05.753" v="936" actId="1076"/>
          <ac:spMkLst>
            <pc:docMk/>
            <pc:sldMk cId="2910857647" sldId="280"/>
            <ac:spMk id="2" creationId="{00000000-0000-0000-0000-000000000000}"/>
          </ac:spMkLst>
        </pc:spChg>
      </pc:sldChg>
      <pc:sldChg chg="modSp add mod">
        <pc:chgData name="Brace, Lewys" userId="9bd9ef77-a98a-4547-b91b-f4387f2705bc" providerId="ADAL" clId="{FE301A1F-CDD1-B74B-B41B-2659CFE3EB05}" dt="2023-07-31T11:34:23.594" v="939" actId="947"/>
        <pc:sldMkLst>
          <pc:docMk/>
          <pc:sldMk cId="318684045" sldId="281"/>
        </pc:sldMkLst>
        <pc:spChg chg="mod">
          <ac:chgData name="Brace, Lewys" userId="9bd9ef77-a98a-4547-b91b-f4387f2705bc" providerId="ADAL" clId="{FE301A1F-CDD1-B74B-B41B-2659CFE3EB05}" dt="2023-07-31T11:34:13.621" v="937" actId="1076"/>
          <ac:spMkLst>
            <pc:docMk/>
            <pc:sldMk cId="318684045" sldId="281"/>
            <ac:spMk id="2" creationId="{00000000-0000-0000-0000-000000000000}"/>
          </ac:spMkLst>
        </pc:spChg>
        <pc:spChg chg="mod">
          <ac:chgData name="Brace, Lewys" userId="9bd9ef77-a98a-4547-b91b-f4387f2705bc" providerId="ADAL" clId="{FE301A1F-CDD1-B74B-B41B-2659CFE3EB05}" dt="2023-07-31T11:34:23.594" v="939" actId="947"/>
          <ac:spMkLst>
            <pc:docMk/>
            <pc:sldMk cId="318684045" sldId="281"/>
            <ac:spMk id="3" creationId="{00000000-0000-0000-0000-000000000000}"/>
          </ac:spMkLst>
        </pc:spChg>
      </pc:sldChg>
      <pc:sldChg chg="delSp modSp add mod">
        <pc:chgData name="Brace, Lewys" userId="9bd9ef77-a98a-4547-b91b-f4387f2705bc" providerId="ADAL" clId="{FE301A1F-CDD1-B74B-B41B-2659CFE3EB05}" dt="2023-07-31T11:47:08.403" v="1153" actId="1076"/>
        <pc:sldMkLst>
          <pc:docMk/>
          <pc:sldMk cId="3885739208" sldId="282"/>
        </pc:sldMkLst>
        <pc:spChg chg="mod">
          <ac:chgData name="Brace, Lewys" userId="9bd9ef77-a98a-4547-b91b-f4387f2705bc" providerId="ADAL" clId="{FE301A1F-CDD1-B74B-B41B-2659CFE3EB05}" dt="2023-07-31T11:47:08.403" v="1153" actId="1076"/>
          <ac:spMkLst>
            <pc:docMk/>
            <pc:sldMk cId="3885739208" sldId="282"/>
            <ac:spMk id="2" creationId="{00000000-0000-0000-0000-000000000000}"/>
          </ac:spMkLst>
        </pc:spChg>
        <pc:spChg chg="mod">
          <ac:chgData name="Brace, Lewys" userId="9bd9ef77-a98a-4547-b91b-f4387f2705bc" providerId="ADAL" clId="{FE301A1F-CDD1-B74B-B41B-2659CFE3EB05}" dt="2023-07-31T11:47:04.393" v="1152" actId="947"/>
          <ac:spMkLst>
            <pc:docMk/>
            <pc:sldMk cId="3885739208" sldId="282"/>
            <ac:spMk id="4" creationId="{00000000-0000-0000-0000-000000000000}"/>
          </ac:spMkLst>
        </pc:spChg>
        <pc:spChg chg="del mod">
          <ac:chgData name="Brace, Lewys" userId="9bd9ef77-a98a-4547-b91b-f4387f2705bc" providerId="ADAL" clId="{FE301A1F-CDD1-B74B-B41B-2659CFE3EB05}" dt="2023-07-31T11:42:11.188" v="957" actId="478"/>
          <ac:spMkLst>
            <pc:docMk/>
            <pc:sldMk cId="3885739208" sldId="282"/>
            <ac:spMk id="5" creationId="{00000000-0000-0000-0000-000000000000}"/>
          </ac:spMkLst>
        </pc:spChg>
        <pc:spChg chg="del mod">
          <ac:chgData name="Brace, Lewys" userId="9bd9ef77-a98a-4547-b91b-f4387f2705bc" providerId="ADAL" clId="{FE301A1F-CDD1-B74B-B41B-2659CFE3EB05}" dt="2023-07-31T11:42:09.250" v="956" actId="478"/>
          <ac:spMkLst>
            <pc:docMk/>
            <pc:sldMk cId="3885739208" sldId="282"/>
            <ac:spMk id="6" creationId="{00000000-0000-0000-0000-000000000000}"/>
          </ac:spMkLst>
        </pc:spChg>
        <pc:spChg chg="del mod">
          <ac:chgData name="Brace, Lewys" userId="9bd9ef77-a98a-4547-b91b-f4387f2705bc" providerId="ADAL" clId="{FE301A1F-CDD1-B74B-B41B-2659CFE3EB05}" dt="2023-07-31T11:42:06.188" v="953" actId="478"/>
          <ac:spMkLst>
            <pc:docMk/>
            <pc:sldMk cId="3885739208" sldId="282"/>
            <ac:spMk id="7" creationId="{00000000-0000-0000-0000-000000000000}"/>
          </ac:spMkLst>
        </pc:spChg>
        <pc:spChg chg="del mod">
          <ac:chgData name="Brace, Lewys" userId="9bd9ef77-a98a-4547-b91b-f4387f2705bc" providerId="ADAL" clId="{FE301A1F-CDD1-B74B-B41B-2659CFE3EB05}" dt="2023-07-31T11:42:04.660" v="952" actId="478"/>
          <ac:spMkLst>
            <pc:docMk/>
            <pc:sldMk cId="3885739208" sldId="282"/>
            <ac:spMk id="8" creationId="{00000000-0000-0000-0000-000000000000}"/>
          </ac:spMkLst>
        </pc:spChg>
        <pc:spChg chg="del">
          <ac:chgData name="Brace, Lewys" userId="9bd9ef77-a98a-4547-b91b-f4387f2705bc" providerId="ADAL" clId="{FE301A1F-CDD1-B74B-B41B-2659CFE3EB05}" dt="2023-07-31T11:42:07.675" v="954" actId="478"/>
          <ac:spMkLst>
            <pc:docMk/>
            <pc:sldMk cId="3885739208" sldId="282"/>
            <ac:spMk id="9" creationId="{00000000-0000-0000-0000-000000000000}"/>
          </ac:spMkLst>
        </pc:spChg>
        <pc:spChg chg="del">
          <ac:chgData name="Brace, Lewys" userId="9bd9ef77-a98a-4547-b91b-f4387f2705bc" providerId="ADAL" clId="{FE301A1F-CDD1-B74B-B41B-2659CFE3EB05}" dt="2023-07-31T11:42:02.590" v="950" actId="478"/>
          <ac:spMkLst>
            <pc:docMk/>
            <pc:sldMk cId="3885739208" sldId="282"/>
            <ac:spMk id="10" creationId="{00000000-0000-0000-0000-000000000000}"/>
          </ac:spMkLst>
        </pc:spChg>
        <pc:spChg chg="del mod">
          <ac:chgData name="Brace, Lewys" userId="9bd9ef77-a98a-4547-b91b-f4387f2705bc" providerId="ADAL" clId="{FE301A1F-CDD1-B74B-B41B-2659CFE3EB05}" dt="2023-07-31T11:46:33.856" v="1144" actId="478"/>
          <ac:spMkLst>
            <pc:docMk/>
            <pc:sldMk cId="3885739208" sldId="282"/>
            <ac:spMk id="11" creationId="{00000000-0000-0000-0000-000000000000}"/>
          </ac:spMkLst>
        </pc:spChg>
      </pc:sldChg>
      <pc:sldChg chg="add">
        <pc:chgData name="Brace, Lewys" userId="9bd9ef77-a98a-4547-b91b-f4387f2705bc" providerId="ADAL" clId="{FE301A1F-CDD1-B74B-B41B-2659CFE3EB05}" dt="2023-07-31T11:31:16.891" v="909"/>
        <pc:sldMkLst>
          <pc:docMk/>
          <pc:sldMk cId="2489578808" sldId="283"/>
        </pc:sldMkLst>
      </pc:sldChg>
      <pc:sldChg chg="add">
        <pc:chgData name="Brace, Lewys" userId="9bd9ef77-a98a-4547-b91b-f4387f2705bc" providerId="ADAL" clId="{FE301A1F-CDD1-B74B-B41B-2659CFE3EB05}" dt="2023-07-31T11:31:16.891" v="909"/>
        <pc:sldMkLst>
          <pc:docMk/>
          <pc:sldMk cId="581319213" sldId="284"/>
        </pc:sldMkLst>
      </pc:sldChg>
      <pc:sldChg chg="modSp add mod">
        <pc:chgData name="Brace, Lewys" userId="9bd9ef77-a98a-4547-b91b-f4387f2705bc" providerId="ADAL" clId="{FE301A1F-CDD1-B74B-B41B-2659CFE3EB05}" dt="2023-07-31T11:47:25.440" v="1155" actId="1076"/>
        <pc:sldMkLst>
          <pc:docMk/>
          <pc:sldMk cId="636961995" sldId="285"/>
        </pc:sldMkLst>
        <pc:spChg chg="mod">
          <ac:chgData name="Brace, Lewys" userId="9bd9ef77-a98a-4547-b91b-f4387f2705bc" providerId="ADAL" clId="{FE301A1F-CDD1-B74B-B41B-2659CFE3EB05}" dt="2023-07-31T11:47:25.440" v="1155" actId="1076"/>
          <ac:spMkLst>
            <pc:docMk/>
            <pc:sldMk cId="636961995" sldId="285"/>
            <ac:spMk id="3" creationId="{00000000-0000-0000-0000-000000000000}"/>
          </ac:spMkLst>
        </pc:spChg>
      </pc:sldChg>
      <pc:sldChg chg="add">
        <pc:chgData name="Brace, Lewys" userId="9bd9ef77-a98a-4547-b91b-f4387f2705bc" providerId="ADAL" clId="{FE301A1F-CDD1-B74B-B41B-2659CFE3EB05}" dt="2023-07-31T11:31:16.891" v="909"/>
        <pc:sldMkLst>
          <pc:docMk/>
          <pc:sldMk cId="1679720311" sldId="286"/>
        </pc:sldMkLst>
      </pc:sldChg>
      <pc:sldChg chg="modSp add mod">
        <pc:chgData name="Brace, Lewys" userId="9bd9ef77-a98a-4547-b91b-f4387f2705bc" providerId="ADAL" clId="{FE301A1F-CDD1-B74B-B41B-2659CFE3EB05}" dt="2023-07-31T11:47:35.016" v="1156" actId="255"/>
        <pc:sldMkLst>
          <pc:docMk/>
          <pc:sldMk cId="3772991408" sldId="287"/>
        </pc:sldMkLst>
        <pc:spChg chg="mod">
          <ac:chgData name="Brace, Lewys" userId="9bd9ef77-a98a-4547-b91b-f4387f2705bc" providerId="ADAL" clId="{FE301A1F-CDD1-B74B-B41B-2659CFE3EB05}" dt="2023-07-31T11:47:35.016" v="1156" actId="255"/>
          <ac:spMkLst>
            <pc:docMk/>
            <pc:sldMk cId="3772991408" sldId="287"/>
            <ac:spMk id="3" creationId="{00000000-0000-0000-0000-000000000000}"/>
          </ac:spMkLst>
        </pc:spChg>
      </pc:sldChg>
      <pc:sldChg chg="modSp">
        <pc:chgData name="Brace, Lewys" userId="9bd9ef77-a98a-4547-b91b-f4387f2705bc" providerId="ADAL" clId="{FE301A1F-CDD1-B74B-B41B-2659CFE3EB05}" dt="2023-07-31T11:53:26.169" v="1228" actId="20577"/>
        <pc:sldMkLst>
          <pc:docMk/>
          <pc:sldMk cId="710273954" sldId="288"/>
        </pc:sldMkLst>
        <pc:spChg chg="mod">
          <ac:chgData name="Brace, Lewys" userId="9bd9ef77-a98a-4547-b91b-f4387f2705bc" providerId="ADAL" clId="{FE301A1F-CDD1-B74B-B41B-2659CFE3EB05}" dt="2023-07-31T11:53:26.169" v="1228" actId="20577"/>
          <ac:spMkLst>
            <pc:docMk/>
            <pc:sldMk cId="710273954" sldId="288"/>
            <ac:spMk id="2" creationId="{AE0B654B-6D67-4C56-F6F8-F30656E10AA2}"/>
          </ac:spMkLst>
        </pc:spChg>
      </pc:sldChg>
      <pc:sldChg chg="modSp add mod">
        <pc:chgData name="Brace, Lewys" userId="9bd9ef77-a98a-4547-b91b-f4387f2705bc" providerId="ADAL" clId="{FE301A1F-CDD1-B74B-B41B-2659CFE3EB05}" dt="2023-07-31T11:47:56.684" v="1160" actId="27636"/>
        <pc:sldMkLst>
          <pc:docMk/>
          <pc:sldMk cId="972744905" sldId="289"/>
        </pc:sldMkLst>
        <pc:spChg chg="mod">
          <ac:chgData name="Brace, Lewys" userId="9bd9ef77-a98a-4547-b91b-f4387f2705bc" providerId="ADAL" clId="{FE301A1F-CDD1-B74B-B41B-2659CFE3EB05}" dt="2023-07-31T11:47:56.684" v="1160" actId="27636"/>
          <ac:spMkLst>
            <pc:docMk/>
            <pc:sldMk cId="972744905" sldId="289"/>
            <ac:spMk id="3" creationId="{00000000-0000-0000-0000-000000000000}"/>
          </ac:spMkLst>
        </pc:spChg>
      </pc:sldChg>
      <pc:sldChg chg="modSp add mod">
        <pc:chgData name="Brace, Lewys" userId="9bd9ef77-a98a-4547-b91b-f4387f2705bc" providerId="ADAL" clId="{FE301A1F-CDD1-B74B-B41B-2659CFE3EB05}" dt="2023-07-31T11:48:18.089" v="1163" actId="947"/>
        <pc:sldMkLst>
          <pc:docMk/>
          <pc:sldMk cId="3015897671" sldId="290"/>
        </pc:sldMkLst>
        <pc:spChg chg="mod">
          <ac:chgData name="Brace, Lewys" userId="9bd9ef77-a98a-4547-b91b-f4387f2705bc" providerId="ADAL" clId="{FE301A1F-CDD1-B74B-B41B-2659CFE3EB05}" dt="2023-07-31T11:48:18.089" v="1163" actId="947"/>
          <ac:spMkLst>
            <pc:docMk/>
            <pc:sldMk cId="3015897671" sldId="290"/>
            <ac:spMk id="3" creationId="{00000000-0000-0000-0000-000000000000}"/>
          </ac:spMkLst>
        </pc:spChg>
      </pc:sldChg>
      <pc:sldChg chg="modSp add mod">
        <pc:chgData name="Brace, Lewys" userId="9bd9ef77-a98a-4547-b91b-f4387f2705bc" providerId="ADAL" clId="{FE301A1F-CDD1-B74B-B41B-2659CFE3EB05}" dt="2023-07-31T11:48:49.480" v="1169" actId="1076"/>
        <pc:sldMkLst>
          <pc:docMk/>
          <pc:sldMk cId="773599142" sldId="291"/>
        </pc:sldMkLst>
        <pc:spChg chg="mod">
          <ac:chgData name="Brace, Lewys" userId="9bd9ef77-a98a-4547-b91b-f4387f2705bc" providerId="ADAL" clId="{FE301A1F-CDD1-B74B-B41B-2659CFE3EB05}" dt="2023-07-31T11:48:49.480" v="1169" actId="1076"/>
          <ac:spMkLst>
            <pc:docMk/>
            <pc:sldMk cId="773599142" sldId="291"/>
            <ac:spMk id="3" creationId="{00000000-0000-0000-0000-000000000000}"/>
          </ac:spMkLst>
        </pc:spChg>
        <pc:spChg chg="mod">
          <ac:chgData name="Brace, Lewys" userId="9bd9ef77-a98a-4547-b91b-f4387f2705bc" providerId="ADAL" clId="{FE301A1F-CDD1-B74B-B41B-2659CFE3EB05}" dt="2023-07-31T11:48:46.595" v="1168" actId="1076"/>
          <ac:spMkLst>
            <pc:docMk/>
            <pc:sldMk cId="773599142" sldId="291"/>
            <ac:spMk id="4" creationId="{00000000-0000-0000-0000-000000000000}"/>
          </ac:spMkLst>
        </pc:spChg>
      </pc:sldChg>
      <pc:sldChg chg="modSp add mod">
        <pc:chgData name="Brace, Lewys" userId="9bd9ef77-a98a-4547-b91b-f4387f2705bc" providerId="ADAL" clId="{FE301A1F-CDD1-B74B-B41B-2659CFE3EB05}" dt="2023-07-31T11:48:59.952" v="1172" actId="947"/>
        <pc:sldMkLst>
          <pc:docMk/>
          <pc:sldMk cId="3345923050" sldId="292"/>
        </pc:sldMkLst>
        <pc:spChg chg="mod">
          <ac:chgData name="Brace, Lewys" userId="9bd9ef77-a98a-4547-b91b-f4387f2705bc" providerId="ADAL" clId="{FE301A1F-CDD1-B74B-B41B-2659CFE3EB05}" dt="2023-07-31T11:48:59.952" v="1172" actId="947"/>
          <ac:spMkLst>
            <pc:docMk/>
            <pc:sldMk cId="3345923050" sldId="292"/>
            <ac:spMk id="3" creationId="{00000000-0000-0000-0000-000000000000}"/>
          </ac:spMkLst>
        </pc:spChg>
      </pc:sldChg>
      <pc:sldChg chg="modSp add mod">
        <pc:chgData name="Brace, Lewys" userId="9bd9ef77-a98a-4547-b91b-f4387f2705bc" providerId="ADAL" clId="{FE301A1F-CDD1-B74B-B41B-2659CFE3EB05}" dt="2023-07-31T11:49:08.068" v="1173" actId="255"/>
        <pc:sldMkLst>
          <pc:docMk/>
          <pc:sldMk cId="3979496396" sldId="293"/>
        </pc:sldMkLst>
        <pc:spChg chg="mod">
          <ac:chgData name="Brace, Lewys" userId="9bd9ef77-a98a-4547-b91b-f4387f2705bc" providerId="ADAL" clId="{FE301A1F-CDD1-B74B-B41B-2659CFE3EB05}" dt="2023-07-31T11:49:08.068" v="1173" actId="255"/>
          <ac:spMkLst>
            <pc:docMk/>
            <pc:sldMk cId="3979496396" sldId="293"/>
            <ac:spMk id="2" creationId="{00000000-0000-0000-0000-000000000000}"/>
          </ac:spMkLst>
        </pc:spChg>
      </pc:sldChg>
      <pc:sldChg chg="add">
        <pc:chgData name="Brace, Lewys" userId="9bd9ef77-a98a-4547-b91b-f4387f2705bc" providerId="ADAL" clId="{FE301A1F-CDD1-B74B-B41B-2659CFE3EB05}" dt="2023-07-31T11:31:16.891" v="909"/>
        <pc:sldMkLst>
          <pc:docMk/>
          <pc:sldMk cId="3827538302" sldId="294"/>
        </pc:sldMkLst>
      </pc:sldChg>
      <pc:sldChg chg="modSp add mod">
        <pc:chgData name="Brace, Lewys" userId="9bd9ef77-a98a-4547-b91b-f4387f2705bc" providerId="ADAL" clId="{FE301A1F-CDD1-B74B-B41B-2659CFE3EB05}" dt="2023-07-31T11:09:34.835" v="782" actId="20577"/>
        <pc:sldMkLst>
          <pc:docMk/>
          <pc:sldMk cId="972757025" sldId="295"/>
        </pc:sldMkLst>
        <pc:spChg chg="mod">
          <ac:chgData name="Brace, Lewys" userId="9bd9ef77-a98a-4547-b91b-f4387f2705bc" providerId="ADAL" clId="{FE301A1F-CDD1-B74B-B41B-2659CFE3EB05}" dt="2023-07-31T11:09:34.835" v="782" actId="20577"/>
          <ac:spMkLst>
            <pc:docMk/>
            <pc:sldMk cId="972757025" sldId="295"/>
            <ac:spMk id="2" creationId="{E473DFAC-37B2-5A1D-249B-EEBDD67367BC}"/>
          </ac:spMkLst>
        </pc:spChg>
      </pc:sldChg>
      <pc:sldChg chg="modSp add mod">
        <pc:chgData name="Brace, Lewys" userId="9bd9ef77-a98a-4547-b91b-f4387f2705bc" providerId="ADAL" clId="{FE301A1F-CDD1-B74B-B41B-2659CFE3EB05}" dt="2023-07-31T11:49:28.756" v="1175" actId="255"/>
        <pc:sldMkLst>
          <pc:docMk/>
          <pc:sldMk cId="3090116467" sldId="296"/>
        </pc:sldMkLst>
        <pc:spChg chg="mod">
          <ac:chgData name="Brace, Lewys" userId="9bd9ef77-a98a-4547-b91b-f4387f2705bc" providerId="ADAL" clId="{FE301A1F-CDD1-B74B-B41B-2659CFE3EB05}" dt="2023-07-31T11:49:28.756" v="1175" actId="255"/>
          <ac:spMkLst>
            <pc:docMk/>
            <pc:sldMk cId="3090116467" sldId="296"/>
            <ac:spMk id="2" creationId="{00000000-0000-0000-0000-000000000000}"/>
          </ac:spMkLst>
        </pc:spChg>
      </pc:sldChg>
      <pc:sldChg chg="modSp add mod">
        <pc:chgData name="Brace, Lewys" userId="9bd9ef77-a98a-4547-b91b-f4387f2705bc" providerId="ADAL" clId="{FE301A1F-CDD1-B74B-B41B-2659CFE3EB05}" dt="2023-07-31T11:49:58.122" v="1182" actId="14100"/>
        <pc:sldMkLst>
          <pc:docMk/>
          <pc:sldMk cId="2991819853" sldId="297"/>
        </pc:sldMkLst>
        <pc:spChg chg="mod">
          <ac:chgData name="Brace, Lewys" userId="9bd9ef77-a98a-4547-b91b-f4387f2705bc" providerId="ADAL" clId="{FE301A1F-CDD1-B74B-B41B-2659CFE3EB05}" dt="2023-07-31T11:49:48.191" v="1179" actId="255"/>
          <ac:spMkLst>
            <pc:docMk/>
            <pc:sldMk cId="2991819853" sldId="297"/>
            <ac:spMk id="2" creationId="{00000000-0000-0000-0000-000000000000}"/>
          </ac:spMkLst>
        </pc:spChg>
        <pc:spChg chg="mod">
          <ac:chgData name="Brace, Lewys" userId="9bd9ef77-a98a-4547-b91b-f4387f2705bc" providerId="ADAL" clId="{FE301A1F-CDD1-B74B-B41B-2659CFE3EB05}" dt="2023-07-31T11:49:58.122" v="1182" actId="14100"/>
          <ac:spMkLst>
            <pc:docMk/>
            <pc:sldMk cId="2991819853" sldId="297"/>
            <ac:spMk id="5" creationId="{00000000-0000-0000-0000-000000000000}"/>
          </ac:spMkLst>
        </pc:spChg>
        <pc:spChg chg="mod">
          <ac:chgData name="Brace, Lewys" userId="9bd9ef77-a98a-4547-b91b-f4387f2705bc" providerId="ADAL" clId="{FE301A1F-CDD1-B74B-B41B-2659CFE3EB05}" dt="2023-07-31T11:49:41.854" v="1177" actId="2711"/>
          <ac:spMkLst>
            <pc:docMk/>
            <pc:sldMk cId="2991819853" sldId="297"/>
            <ac:spMk id="8" creationId="{00000000-0000-0000-0000-000000000000}"/>
          </ac:spMkLst>
        </pc:spChg>
      </pc:sldChg>
      <pc:sldChg chg="modSp add">
        <pc:chgData name="Brace, Lewys" userId="9bd9ef77-a98a-4547-b91b-f4387f2705bc" providerId="ADAL" clId="{FE301A1F-CDD1-B74B-B41B-2659CFE3EB05}" dt="2023-07-31T11:50:27.630" v="1185" actId="255"/>
        <pc:sldMkLst>
          <pc:docMk/>
          <pc:sldMk cId="3725209733" sldId="298"/>
        </pc:sldMkLst>
        <pc:spChg chg="mod">
          <ac:chgData name="Brace, Lewys" userId="9bd9ef77-a98a-4547-b91b-f4387f2705bc" providerId="ADAL" clId="{FE301A1F-CDD1-B74B-B41B-2659CFE3EB05}" dt="2023-07-31T11:50:20.664" v="1184" actId="255"/>
          <ac:spMkLst>
            <pc:docMk/>
            <pc:sldMk cId="3725209733" sldId="298"/>
            <ac:spMk id="2" creationId="{00000000-0000-0000-0000-000000000000}"/>
          </ac:spMkLst>
        </pc:spChg>
        <pc:spChg chg="mod">
          <ac:chgData name="Brace, Lewys" userId="9bd9ef77-a98a-4547-b91b-f4387f2705bc" providerId="ADAL" clId="{FE301A1F-CDD1-B74B-B41B-2659CFE3EB05}" dt="2023-07-31T11:50:27.630" v="1185" actId="255"/>
          <ac:spMkLst>
            <pc:docMk/>
            <pc:sldMk cId="3725209733" sldId="298"/>
            <ac:spMk id="3" creationId="{00000000-0000-0000-0000-000000000000}"/>
          </ac:spMkLst>
        </pc:spChg>
        <pc:spChg chg="mod">
          <ac:chgData name="Brace, Lewys" userId="9bd9ef77-a98a-4547-b91b-f4387f2705bc" providerId="ADAL" clId="{FE301A1F-CDD1-B74B-B41B-2659CFE3EB05}" dt="2023-07-31T11:50:27.630" v="1185" actId="255"/>
          <ac:spMkLst>
            <pc:docMk/>
            <pc:sldMk cId="3725209733" sldId="298"/>
            <ac:spMk id="5" creationId="{00000000-0000-0000-0000-000000000000}"/>
          </ac:spMkLst>
        </pc:spChg>
        <pc:spChg chg="mod">
          <ac:chgData name="Brace, Lewys" userId="9bd9ef77-a98a-4547-b91b-f4387f2705bc" providerId="ADAL" clId="{FE301A1F-CDD1-B74B-B41B-2659CFE3EB05}" dt="2023-07-31T11:50:27.630" v="1185" actId="255"/>
          <ac:spMkLst>
            <pc:docMk/>
            <pc:sldMk cId="3725209733" sldId="298"/>
            <ac:spMk id="6" creationId="{00000000-0000-0000-0000-000000000000}"/>
          </ac:spMkLst>
        </pc:spChg>
      </pc:sldChg>
      <pc:sldChg chg="modSp add mod">
        <pc:chgData name="Brace, Lewys" userId="9bd9ef77-a98a-4547-b91b-f4387f2705bc" providerId="ADAL" clId="{FE301A1F-CDD1-B74B-B41B-2659CFE3EB05}" dt="2023-07-31T11:52:06.157" v="1203" actId="1076"/>
        <pc:sldMkLst>
          <pc:docMk/>
          <pc:sldMk cId="3717283054" sldId="299"/>
        </pc:sldMkLst>
        <pc:spChg chg="mod">
          <ac:chgData name="Brace, Lewys" userId="9bd9ef77-a98a-4547-b91b-f4387f2705bc" providerId="ADAL" clId="{FE301A1F-CDD1-B74B-B41B-2659CFE3EB05}" dt="2023-07-31T11:51:20.114" v="1188" actId="14100"/>
          <ac:spMkLst>
            <pc:docMk/>
            <pc:sldMk cId="3717283054" sldId="299"/>
            <ac:spMk id="2" creationId="{00000000-0000-0000-0000-000000000000}"/>
          </ac:spMkLst>
        </pc:spChg>
        <pc:spChg chg="mod">
          <ac:chgData name="Brace, Lewys" userId="9bd9ef77-a98a-4547-b91b-f4387f2705bc" providerId="ADAL" clId="{FE301A1F-CDD1-B74B-B41B-2659CFE3EB05}" dt="2023-07-31T11:51:24.257" v="1189" actId="1076"/>
          <ac:spMkLst>
            <pc:docMk/>
            <pc:sldMk cId="3717283054" sldId="299"/>
            <ac:spMk id="3" creationId="{00000000-0000-0000-0000-000000000000}"/>
          </ac:spMkLst>
        </pc:spChg>
        <pc:spChg chg="mod">
          <ac:chgData name="Brace, Lewys" userId="9bd9ef77-a98a-4547-b91b-f4387f2705bc" providerId="ADAL" clId="{FE301A1F-CDD1-B74B-B41B-2659CFE3EB05}" dt="2023-07-31T11:51:50.843" v="1198" actId="1076"/>
          <ac:spMkLst>
            <pc:docMk/>
            <pc:sldMk cId="3717283054" sldId="299"/>
            <ac:spMk id="5" creationId="{00000000-0000-0000-0000-000000000000}"/>
          </ac:spMkLst>
        </pc:spChg>
        <pc:spChg chg="mod">
          <ac:chgData name="Brace, Lewys" userId="9bd9ef77-a98a-4547-b91b-f4387f2705bc" providerId="ADAL" clId="{FE301A1F-CDD1-B74B-B41B-2659CFE3EB05}" dt="2023-07-31T11:51:27.022" v="1190" actId="1076"/>
          <ac:spMkLst>
            <pc:docMk/>
            <pc:sldMk cId="3717283054" sldId="299"/>
            <ac:spMk id="6" creationId="{00000000-0000-0000-0000-000000000000}"/>
          </ac:spMkLst>
        </pc:spChg>
        <pc:spChg chg="mod">
          <ac:chgData name="Brace, Lewys" userId="9bd9ef77-a98a-4547-b91b-f4387f2705bc" providerId="ADAL" clId="{FE301A1F-CDD1-B74B-B41B-2659CFE3EB05}" dt="2023-07-31T11:51:30.439" v="1191" actId="1076"/>
          <ac:spMkLst>
            <pc:docMk/>
            <pc:sldMk cId="3717283054" sldId="299"/>
            <ac:spMk id="7" creationId="{00000000-0000-0000-0000-000000000000}"/>
          </ac:spMkLst>
        </pc:spChg>
        <pc:spChg chg="mod">
          <ac:chgData name="Brace, Lewys" userId="9bd9ef77-a98a-4547-b91b-f4387f2705bc" providerId="ADAL" clId="{FE301A1F-CDD1-B74B-B41B-2659CFE3EB05}" dt="2023-07-31T11:51:35.978" v="1193" actId="1076"/>
          <ac:spMkLst>
            <pc:docMk/>
            <pc:sldMk cId="3717283054" sldId="299"/>
            <ac:spMk id="8" creationId="{00000000-0000-0000-0000-000000000000}"/>
          </ac:spMkLst>
        </pc:spChg>
        <pc:spChg chg="mod">
          <ac:chgData name="Brace, Lewys" userId="9bd9ef77-a98a-4547-b91b-f4387f2705bc" providerId="ADAL" clId="{FE301A1F-CDD1-B74B-B41B-2659CFE3EB05}" dt="2023-07-31T11:51:33.258" v="1192" actId="1076"/>
          <ac:spMkLst>
            <pc:docMk/>
            <pc:sldMk cId="3717283054" sldId="299"/>
            <ac:spMk id="9" creationId="{00000000-0000-0000-0000-000000000000}"/>
          </ac:spMkLst>
        </pc:spChg>
        <pc:spChg chg="mod">
          <ac:chgData name="Brace, Lewys" userId="9bd9ef77-a98a-4547-b91b-f4387f2705bc" providerId="ADAL" clId="{FE301A1F-CDD1-B74B-B41B-2659CFE3EB05}" dt="2023-07-31T11:51:38.338" v="1194" actId="1076"/>
          <ac:spMkLst>
            <pc:docMk/>
            <pc:sldMk cId="3717283054" sldId="299"/>
            <ac:spMk id="10" creationId="{00000000-0000-0000-0000-000000000000}"/>
          </ac:spMkLst>
        </pc:spChg>
        <pc:spChg chg="mod">
          <ac:chgData name="Brace, Lewys" userId="9bd9ef77-a98a-4547-b91b-f4387f2705bc" providerId="ADAL" clId="{FE301A1F-CDD1-B74B-B41B-2659CFE3EB05}" dt="2023-07-31T11:51:57.475" v="1201" actId="1076"/>
          <ac:spMkLst>
            <pc:docMk/>
            <pc:sldMk cId="3717283054" sldId="299"/>
            <ac:spMk id="12" creationId="{00000000-0000-0000-0000-000000000000}"/>
          </ac:spMkLst>
        </pc:spChg>
        <pc:spChg chg="mod">
          <ac:chgData name="Brace, Lewys" userId="9bd9ef77-a98a-4547-b91b-f4387f2705bc" providerId="ADAL" clId="{FE301A1F-CDD1-B74B-B41B-2659CFE3EB05}" dt="2023-07-31T11:51:55.139" v="1200" actId="1076"/>
          <ac:spMkLst>
            <pc:docMk/>
            <pc:sldMk cId="3717283054" sldId="299"/>
            <ac:spMk id="13" creationId="{00000000-0000-0000-0000-000000000000}"/>
          </ac:spMkLst>
        </pc:spChg>
        <pc:spChg chg="mod">
          <ac:chgData name="Brace, Lewys" userId="9bd9ef77-a98a-4547-b91b-f4387f2705bc" providerId="ADAL" clId="{FE301A1F-CDD1-B74B-B41B-2659CFE3EB05}" dt="2023-07-31T11:52:06.157" v="1203" actId="1076"/>
          <ac:spMkLst>
            <pc:docMk/>
            <pc:sldMk cId="3717283054" sldId="299"/>
            <ac:spMk id="14" creationId="{00000000-0000-0000-0000-000000000000}"/>
          </ac:spMkLst>
        </pc:spChg>
        <pc:picChg chg="mod">
          <ac:chgData name="Brace, Lewys" userId="9bd9ef77-a98a-4547-b91b-f4387f2705bc" providerId="ADAL" clId="{FE301A1F-CDD1-B74B-B41B-2659CFE3EB05}" dt="2023-07-31T11:51:52.622" v="1199" actId="1076"/>
          <ac:picMkLst>
            <pc:docMk/>
            <pc:sldMk cId="3717283054" sldId="299"/>
            <ac:picMk id="11" creationId="{00000000-0000-0000-0000-000000000000}"/>
          </ac:picMkLst>
        </pc:picChg>
      </pc:sldChg>
      <pc:sldChg chg="modSp add mod">
        <pc:chgData name="Brace, Lewys" userId="9bd9ef77-a98a-4547-b91b-f4387f2705bc" providerId="ADAL" clId="{FE301A1F-CDD1-B74B-B41B-2659CFE3EB05}" dt="2023-07-31T11:52:37.729" v="1205" actId="1076"/>
        <pc:sldMkLst>
          <pc:docMk/>
          <pc:sldMk cId="1423884310" sldId="300"/>
        </pc:sldMkLst>
        <pc:spChg chg="mod">
          <ac:chgData name="Brace, Lewys" userId="9bd9ef77-a98a-4547-b91b-f4387f2705bc" providerId="ADAL" clId="{FE301A1F-CDD1-B74B-B41B-2659CFE3EB05}" dt="2023-07-31T11:52:36.193" v="1204" actId="14100"/>
          <ac:spMkLst>
            <pc:docMk/>
            <pc:sldMk cId="1423884310" sldId="300"/>
            <ac:spMk id="4" creationId="{00000000-0000-0000-0000-000000000000}"/>
          </ac:spMkLst>
        </pc:spChg>
        <pc:picChg chg="mod">
          <ac:chgData name="Brace, Lewys" userId="9bd9ef77-a98a-4547-b91b-f4387f2705bc" providerId="ADAL" clId="{FE301A1F-CDD1-B74B-B41B-2659CFE3EB05}" dt="2023-07-31T11:52:37.729" v="1205" actId="1076"/>
          <ac:picMkLst>
            <pc:docMk/>
            <pc:sldMk cId="1423884310" sldId="300"/>
            <ac:picMk id="5" creationId="{00000000-0000-0000-0000-000000000000}"/>
          </ac:picMkLst>
        </pc:picChg>
      </pc:sldChg>
      <pc:sldChg chg="delSp modSp mod">
        <pc:chgData name="Brace, Lewys" userId="9bd9ef77-a98a-4547-b91b-f4387f2705bc" providerId="ADAL" clId="{FE301A1F-CDD1-B74B-B41B-2659CFE3EB05}" dt="2023-07-31T11:53:18.572" v="1225" actId="20577"/>
        <pc:sldMkLst>
          <pc:docMk/>
          <pc:sldMk cId="4059895157" sldId="303"/>
        </pc:sldMkLst>
        <pc:spChg chg="mod">
          <ac:chgData name="Brace, Lewys" userId="9bd9ef77-a98a-4547-b91b-f4387f2705bc" providerId="ADAL" clId="{FE301A1F-CDD1-B74B-B41B-2659CFE3EB05}" dt="2023-07-31T11:53:18.572" v="1225" actId="20577"/>
          <ac:spMkLst>
            <pc:docMk/>
            <pc:sldMk cId="4059895157" sldId="303"/>
            <ac:spMk id="2" creationId="{48B1A05C-95E2-97D7-9E76-ECD187F0E3DA}"/>
          </ac:spMkLst>
        </pc:spChg>
        <pc:spChg chg="del">
          <ac:chgData name="Brace, Lewys" userId="9bd9ef77-a98a-4547-b91b-f4387f2705bc" providerId="ADAL" clId="{FE301A1F-CDD1-B74B-B41B-2659CFE3EB05}" dt="2023-07-31T11:53:08.146" v="1222" actId="478"/>
          <ac:spMkLst>
            <pc:docMk/>
            <pc:sldMk cId="4059895157" sldId="303"/>
            <ac:spMk id="3" creationId="{668CFF27-FEE5-9E9E-62F8-5DD3485FCA21}"/>
          </ac:spMkLst>
        </pc:spChg>
      </pc:sldChg>
      <pc:sldChg chg="del">
        <pc:chgData name="Brace, Lewys" userId="9bd9ef77-a98a-4547-b91b-f4387f2705bc" providerId="ADAL" clId="{FE301A1F-CDD1-B74B-B41B-2659CFE3EB05}" dt="2023-07-31T10:39:10.881" v="114" actId="2696"/>
        <pc:sldMkLst>
          <pc:docMk/>
          <pc:sldMk cId="1780047740" sldId="309"/>
        </pc:sldMkLst>
      </pc:sldChg>
      <pc:sldChg chg="delSp modSp mod ord">
        <pc:chgData name="Brace, Lewys" userId="9bd9ef77-a98a-4547-b91b-f4387f2705bc" providerId="ADAL" clId="{FE301A1F-CDD1-B74B-B41B-2659CFE3EB05}" dt="2023-07-31T10:38:59.271" v="112" actId="20578"/>
        <pc:sldMkLst>
          <pc:docMk/>
          <pc:sldMk cId="2163035901" sldId="310"/>
        </pc:sldMkLst>
        <pc:spChg chg="mod">
          <ac:chgData name="Brace, Lewys" userId="9bd9ef77-a98a-4547-b91b-f4387f2705bc" providerId="ADAL" clId="{FE301A1F-CDD1-B74B-B41B-2659CFE3EB05}" dt="2023-07-31T10:38:03.597" v="110" actId="6549"/>
          <ac:spMkLst>
            <pc:docMk/>
            <pc:sldMk cId="2163035901" sldId="310"/>
            <ac:spMk id="3" creationId="{00000000-0000-0000-0000-000000000000}"/>
          </ac:spMkLst>
        </pc:spChg>
        <pc:picChg chg="del">
          <ac:chgData name="Brace, Lewys" userId="9bd9ef77-a98a-4547-b91b-f4387f2705bc" providerId="ADAL" clId="{FE301A1F-CDD1-B74B-B41B-2659CFE3EB05}" dt="2023-07-31T10:38:17.607" v="111" actId="478"/>
          <ac:picMkLst>
            <pc:docMk/>
            <pc:sldMk cId="2163035901" sldId="310"/>
            <ac:picMk id="8" creationId="{00000000-0000-0000-0000-000000000000}"/>
          </ac:picMkLst>
        </pc:picChg>
      </pc:sldChg>
      <pc:sldChg chg="del">
        <pc:chgData name="Brace, Lewys" userId="9bd9ef77-a98a-4547-b91b-f4387f2705bc" providerId="ADAL" clId="{FE301A1F-CDD1-B74B-B41B-2659CFE3EB05}" dt="2023-07-31T10:39:10.881" v="114" actId="2696"/>
        <pc:sldMkLst>
          <pc:docMk/>
          <pc:sldMk cId="1021091922" sldId="311"/>
        </pc:sldMkLst>
      </pc:sldChg>
      <pc:sldChg chg="del">
        <pc:chgData name="Brace, Lewys" userId="9bd9ef77-a98a-4547-b91b-f4387f2705bc" providerId="ADAL" clId="{FE301A1F-CDD1-B74B-B41B-2659CFE3EB05}" dt="2023-07-31T10:39:10.881" v="114" actId="2696"/>
        <pc:sldMkLst>
          <pc:docMk/>
          <pc:sldMk cId="4064418634" sldId="312"/>
        </pc:sldMkLst>
      </pc:sldChg>
      <pc:sldChg chg="del">
        <pc:chgData name="Brace, Lewys" userId="9bd9ef77-a98a-4547-b91b-f4387f2705bc" providerId="ADAL" clId="{FE301A1F-CDD1-B74B-B41B-2659CFE3EB05}" dt="2023-07-31T10:39:10.881" v="114" actId="2696"/>
        <pc:sldMkLst>
          <pc:docMk/>
          <pc:sldMk cId="2128618292" sldId="313"/>
        </pc:sldMkLst>
      </pc:sldChg>
      <pc:sldChg chg="del">
        <pc:chgData name="Brace, Lewys" userId="9bd9ef77-a98a-4547-b91b-f4387f2705bc" providerId="ADAL" clId="{FE301A1F-CDD1-B74B-B41B-2659CFE3EB05}" dt="2023-07-31T10:39:10.881" v="114" actId="2696"/>
        <pc:sldMkLst>
          <pc:docMk/>
          <pc:sldMk cId="1512936816" sldId="314"/>
        </pc:sldMkLst>
      </pc:sldChg>
      <pc:sldChg chg="del">
        <pc:chgData name="Brace, Lewys" userId="9bd9ef77-a98a-4547-b91b-f4387f2705bc" providerId="ADAL" clId="{FE301A1F-CDD1-B74B-B41B-2659CFE3EB05}" dt="2023-07-31T10:39:10.881" v="114" actId="2696"/>
        <pc:sldMkLst>
          <pc:docMk/>
          <pc:sldMk cId="1401636918" sldId="315"/>
        </pc:sldMkLst>
      </pc:sldChg>
      <pc:sldChg chg="del">
        <pc:chgData name="Brace, Lewys" userId="9bd9ef77-a98a-4547-b91b-f4387f2705bc" providerId="ADAL" clId="{FE301A1F-CDD1-B74B-B41B-2659CFE3EB05}" dt="2023-07-31T10:39:10.881" v="114" actId="2696"/>
        <pc:sldMkLst>
          <pc:docMk/>
          <pc:sldMk cId="1887417354" sldId="316"/>
        </pc:sldMkLst>
      </pc:sldChg>
      <pc:sldChg chg="del">
        <pc:chgData name="Brace, Lewys" userId="9bd9ef77-a98a-4547-b91b-f4387f2705bc" providerId="ADAL" clId="{FE301A1F-CDD1-B74B-B41B-2659CFE3EB05}" dt="2023-07-31T10:39:10.881" v="114" actId="2696"/>
        <pc:sldMkLst>
          <pc:docMk/>
          <pc:sldMk cId="1816546193" sldId="317"/>
        </pc:sldMkLst>
      </pc:sldChg>
      <pc:sldChg chg="del">
        <pc:chgData name="Brace, Lewys" userId="9bd9ef77-a98a-4547-b91b-f4387f2705bc" providerId="ADAL" clId="{FE301A1F-CDD1-B74B-B41B-2659CFE3EB05}" dt="2023-07-31T10:39:10.881" v="114" actId="2696"/>
        <pc:sldMkLst>
          <pc:docMk/>
          <pc:sldMk cId="2788538794" sldId="318"/>
        </pc:sldMkLst>
      </pc:sldChg>
      <pc:sldChg chg="del">
        <pc:chgData name="Brace, Lewys" userId="9bd9ef77-a98a-4547-b91b-f4387f2705bc" providerId="ADAL" clId="{FE301A1F-CDD1-B74B-B41B-2659CFE3EB05}" dt="2023-07-31T10:39:10.881" v="114" actId="2696"/>
        <pc:sldMkLst>
          <pc:docMk/>
          <pc:sldMk cId="1160861950" sldId="319"/>
        </pc:sldMkLst>
      </pc:sldChg>
      <pc:sldChg chg="del">
        <pc:chgData name="Brace, Lewys" userId="9bd9ef77-a98a-4547-b91b-f4387f2705bc" providerId="ADAL" clId="{FE301A1F-CDD1-B74B-B41B-2659CFE3EB05}" dt="2023-07-31T10:39:10.881" v="114" actId="2696"/>
        <pc:sldMkLst>
          <pc:docMk/>
          <pc:sldMk cId="1991018011" sldId="320"/>
        </pc:sldMkLst>
      </pc:sldChg>
      <pc:sldChg chg="del">
        <pc:chgData name="Brace, Lewys" userId="9bd9ef77-a98a-4547-b91b-f4387f2705bc" providerId="ADAL" clId="{FE301A1F-CDD1-B74B-B41B-2659CFE3EB05}" dt="2023-07-31T10:39:10.881" v="114" actId="2696"/>
        <pc:sldMkLst>
          <pc:docMk/>
          <pc:sldMk cId="1705402229" sldId="321"/>
        </pc:sldMkLst>
      </pc:sldChg>
      <pc:sldChg chg="del">
        <pc:chgData name="Brace, Lewys" userId="9bd9ef77-a98a-4547-b91b-f4387f2705bc" providerId="ADAL" clId="{FE301A1F-CDD1-B74B-B41B-2659CFE3EB05}" dt="2023-07-31T10:39:10.881" v="114" actId="2696"/>
        <pc:sldMkLst>
          <pc:docMk/>
          <pc:sldMk cId="1599809973" sldId="322"/>
        </pc:sldMkLst>
      </pc:sldChg>
      <pc:sldChg chg="addSp delSp modSp new mod">
        <pc:chgData name="Brace, Lewys" userId="9bd9ef77-a98a-4547-b91b-f4387f2705bc" providerId="ADAL" clId="{FE301A1F-CDD1-B74B-B41B-2659CFE3EB05}" dt="2023-07-31T11:09:56.745" v="786" actId="1076"/>
        <pc:sldMkLst>
          <pc:docMk/>
          <pc:sldMk cId="1826589006" sldId="323"/>
        </pc:sldMkLst>
        <pc:spChg chg="del">
          <ac:chgData name="Brace, Lewys" userId="9bd9ef77-a98a-4547-b91b-f4387f2705bc" providerId="ADAL" clId="{FE301A1F-CDD1-B74B-B41B-2659CFE3EB05}" dt="2023-07-31T10:24:38.630" v="65" actId="478"/>
          <ac:spMkLst>
            <pc:docMk/>
            <pc:sldMk cId="1826589006" sldId="323"/>
            <ac:spMk id="2" creationId="{EFDD2FF8-69E1-3E1F-3AF2-1E2479679355}"/>
          </ac:spMkLst>
        </pc:spChg>
        <pc:spChg chg="del">
          <ac:chgData name="Brace, Lewys" userId="9bd9ef77-a98a-4547-b91b-f4387f2705bc" providerId="ADAL" clId="{FE301A1F-CDD1-B74B-B41B-2659CFE3EB05}" dt="2023-07-31T10:24:36.672" v="64" actId="478"/>
          <ac:spMkLst>
            <pc:docMk/>
            <pc:sldMk cId="1826589006" sldId="323"/>
            <ac:spMk id="3" creationId="{C3C78722-9B5C-0D2D-F6BA-BE12D3B27B88}"/>
          </ac:spMkLst>
        </pc:spChg>
        <pc:spChg chg="add mod">
          <ac:chgData name="Brace, Lewys" userId="9bd9ef77-a98a-4547-b91b-f4387f2705bc" providerId="ADAL" clId="{FE301A1F-CDD1-B74B-B41B-2659CFE3EB05}" dt="2023-07-31T11:09:56.745" v="786" actId="1076"/>
          <ac:spMkLst>
            <pc:docMk/>
            <pc:sldMk cId="1826589006" sldId="323"/>
            <ac:spMk id="7" creationId="{EE48A5AC-4D11-79D7-890E-7A78DFC8B1A2}"/>
          </ac:spMkLst>
        </pc:spChg>
        <pc:spChg chg="add del mod">
          <ac:chgData name="Brace, Lewys" userId="9bd9ef77-a98a-4547-b91b-f4387f2705bc" providerId="ADAL" clId="{FE301A1F-CDD1-B74B-B41B-2659CFE3EB05}" dt="2023-07-31T11:09:38.789" v="783" actId="478"/>
          <ac:spMkLst>
            <pc:docMk/>
            <pc:sldMk cId="1826589006" sldId="323"/>
            <ac:spMk id="8" creationId="{CF3AB0FA-1152-D03D-7E8C-CE26110448FB}"/>
          </ac:spMkLst>
        </pc:spChg>
        <pc:spChg chg="add del mod">
          <ac:chgData name="Brace, Lewys" userId="9bd9ef77-a98a-4547-b91b-f4387f2705bc" providerId="ADAL" clId="{FE301A1F-CDD1-B74B-B41B-2659CFE3EB05}" dt="2023-07-31T11:09:40.782" v="784" actId="478"/>
          <ac:spMkLst>
            <pc:docMk/>
            <pc:sldMk cId="1826589006" sldId="323"/>
            <ac:spMk id="10" creationId="{E1F6CBC9-5C66-3827-BD3C-18462F75A213}"/>
          </ac:spMkLst>
        </pc:spChg>
        <pc:picChg chg="add del mod">
          <ac:chgData name="Brace, Lewys" userId="9bd9ef77-a98a-4547-b91b-f4387f2705bc" providerId="ADAL" clId="{FE301A1F-CDD1-B74B-B41B-2659CFE3EB05}" dt="2023-07-31T10:24:52.587" v="69"/>
          <ac:picMkLst>
            <pc:docMk/>
            <pc:sldMk cId="1826589006" sldId="323"/>
            <ac:picMk id="4" creationId="{53AEF9C8-9F6F-3EA2-2DD2-75F82A044513}"/>
          </ac:picMkLst>
        </pc:picChg>
        <pc:picChg chg="add del mod">
          <ac:chgData name="Brace, Lewys" userId="9bd9ef77-a98a-4547-b91b-f4387f2705bc" providerId="ADAL" clId="{FE301A1F-CDD1-B74B-B41B-2659CFE3EB05}" dt="2023-07-31T10:24:52.091" v="68"/>
          <ac:picMkLst>
            <pc:docMk/>
            <pc:sldMk cId="1826589006" sldId="323"/>
            <ac:picMk id="5" creationId="{A5208FCF-01D0-CA18-0F27-F36C4DB6DF72}"/>
          </ac:picMkLst>
        </pc:picChg>
        <pc:picChg chg="add mod">
          <ac:chgData name="Brace, Lewys" userId="9bd9ef77-a98a-4547-b91b-f4387f2705bc" providerId="ADAL" clId="{FE301A1F-CDD1-B74B-B41B-2659CFE3EB05}" dt="2023-07-31T11:09:56.745" v="786" actId="1076"/>
          <ac:picMkLst>
            <pc:docMk/>
            <pc:sldMk cId="1826589006" sldId="323"/>
            <ac:picMk id="6" creationId="{8AA24C77-190A-91D3-5066-FFE4B4360837}"/>
          </ac:picMkLst>
        </pc:picChg>
      </pc:sldChg>
      <pc:sldChg chg="add del modNotesTx">
        <pc:chgData name="Brace, Lewys" userId="9bd9ef77-a98a-4547-b91b-f4387f2705bc" providerId="ADAL" clId="{FE301A1F-CDD1-B74B-B41B-2659CFE3EB05}" dt="2023-07-31T10:44:55.556" v="161" actId="2696"/>
        <pc:sldMkLst>
          <pc:docMk/>
          <pc:sldMk cId="892045296" sldId="324"/>
        </pc:sldMkLst>
      </pc:sldChg>
      <pc:sldChg chg="addSp modSp add mod">
        <pc:chgData name="Brace, Lewys" userId="9bd9ef77-a98a-4547-b91b-f4387f2705bc" providerId="ADAL" clId="{FE301A1F-CDD1-B74B-B41B-2659CFE3EB05}" dt="2023-07-31T10:50:27.515" v="198" actId="1076"/>
        <pc:sldMkLst>
          <pc:docMk/>
          <pc:sldMk cId="2560178021" sldId="325"/>
        </pc:sldMkLst>
        <pc:spChg chg="add mod">
          <ac:chgData name="Brace, Lewys" userId="9bd9ef77-a98a-4547-b91b-f4387f2705bc" providerId="ADAL" clId="{FE301A1F-CDD1-B74B-B41B-2659CFE3EB05}" dt="2023-07-31T10:44:37.915" v="159" actId="1076"/>
          <ac:spMkLst>
            <pc:docMk/>
            <pc:sldMk cId="2560178021" sldId="325"/>
            <ac:spMk id="2" creationId="{4B7A6040-7A1F-8142-E7C1-7F1A9E200737}"/>
          </ac:spMkLst>
        </pc:spChg>
        <pc:spChg chg="mod">
          <ac:chgData name="Brace, Lewys" userId="9bd9ef77-a98a-4547-b91b-f4387f2705bc" providerId="ADAL" clId="{FE301A1F-CDD1-B74B-B41B-2659CFE3EB05}" dt="2023-07-31T10:50:27.515" v="198" actId="1076"/>
          <ac:spMkLst>
            <pc:docMk/>
            <pc:sldMk cId="2560178021" sldId="325"/>
            <ac:spMk id="3" creationId="{00000000-0000-0000-0000-000000000000}"/>
          </ac:spMkLst>
        </pc:spChg>
      </pc:sldChg>
      <pc:sldChg chg="addSp delSp modSp add mod">
        <pc:chgData name="Brace, Lewys" userId="9bd9ef77-a98a-4547-b91b-f4387f2705bc" providerId="ADAL" clId="{FE301A1F-CDD1-B74B-B41B-2659CFE3EB05}" dt="2023-07-31T10:46:23.784" v="182" actId="1076"/>
        <pc:sldMkLst>
          <pc:docMk/>
          <pc:sldMk cId="2525708811" sldId="326"/>
        </pc:sldMkLst>
        <pc:spChg chg="del">
          <ac:chgData name="Brace, Lewys" userId="9bd9ef77-a98a-4547-b91b-f4387f2705bc" providerId="ADAL" clId="{FE301A1F-CDD1-B74B-B41B-2659CFE3EB05}" dt="2023-07-31T10:45:49.389" v="168" actId="478"/>
          <ac:spMkLst>
            <pc:docMk/>
            <pc:sldMk cId="2525708811" sldId="326"/>
            <ac:spMk id="2" creationId="{4B7A6040-7A1F-8142-E7C1-7F1A9E200737}"/>
          </ac:spMkLst>
        </pc:spChg>
        <pc:spChg chg="mod">
          <ac:chgData name="Brace, Lewys" userId="9bd9ef77-a98a-4547-b91b-f4387f2705bc" providerId="ADAL" clId="{FE301A1F-CDD1-B74B-B41B-2659CFE3EB05}" dt="2023-07-31T10:45:46.392" v="167" actId="14100"/>
          <ac:spMkLst>
            <pc:docMk/>
            <pc:sldMk cId="2525708811" sldId="326"/>
            <ac:spMk id="3" creationId="{00000000-0000-0000-0000-000000000000}"/>
          </ac:spMkLst>
        </pc:spChg>
        <pc:spChg chg="add del mod">
          <ac:chgData name="Brace, Lewys" userId="9bd9ef77-a98a-4547-b91b-f4387f2705bc" providerId="ADAL" clId="{FE301A1F-CDD1-B74B-B41B-2659CFE3EB05}" dt="2023-07-31T10:45:56.047" v="169" actId="478"/>
          <ac:spMkLst>
            <pc:docMk/>
            <pc:sldMk cId="2525708811" sldId="326"/>
            <ac:spMk id="5" creationId="{D8C1757D-75EC-3A37-9762-325604CAD5BD}"/>
          </ac:spMkLst>
        </pc:spChg>
        <pc:spChg chg="add mod">
          <ac:chgData name="Brace, Lewys" userId="9bd9ef77-a98a-4547-b91b-f4387f2705bc" providerId="ADAL" clId="{FE301A1F-CDD1-B74B-B41B-2659CFE3EB05}" dt="2023-07-31T10:46:23.784" v="182" actId="1076"/>
          <ac:spMkLst>
            <pc:docMk/>
            <pc:sldMk cId="2525708811" sldId="326"/>
            <ac:spMk id="6" creationId="{2834DCC1-4991-DD05-A756-F5DE1FD97703}"/>
          </ac:spMkLst>
        </pc:spChg>
        <pc:spChg chg="add mod">
          <ac:chgData name="Brace, Lewys" userId="9bd9ef77-a98a-4547-b91b-f4387f2705bc" providerId="ADAL" clId="{FE301A1F-CDD1-B74B-B41B-2659CFE3EB05}" dt="2023-07-31T10:46:21.302" v="181" actId="1076"/>
          <ac:spMkLst>
            <pc:docMk/>
            <pc:sldMk cId="2525708811" sldId="326"/>
            <ac:spMk id="7" creationId="{BA2686D3-5FC8-60A5-380A-0C3FE6077E81}"/>
          </ac:spMkLst>
        </pc:spChg>
      </pc:sldChg>
      <pc:sldChg chg="addSp delSp modSp new mod modNotesTx">
        <pc:chgData name="Brace, Lewys" userId="9bd9ef77-a98a-4547-b91b-f4387f2705bc" providerId="ADAL" clId="{FE301A1F-CDD1-B74B-B41B-2659CFE3EB05}" dt="2023-07-31T10:53:52.289" v="282" actId="27636"/>
        <pc:sldMkLst>
          <pc:docMk/>
          <pc:sldMk cId="1567032202" sldId="327"/>
        </pc:sldMkLst>
        <pc:spChg chg="mod">
          <ac:chgData name="Brace, Lewys" userId="9bd9ef77-a98a-4547-b91b-f4387f2705bc" providerId="ADAL" clId="{FE301A1F-CDD1-B74B-B41B-2659CFE3EB05}" dt="2023-07-31T10:50:06.196" v="194" actId="27636"/>
          <ac:spMkLst>
            <pc:docMk/>
            <pc:sldMk cId="1567032202" sldId="327"/>
            <ac:spMk id="2" creationId="{0B36EB5D-D22F-4EDD-9732-41B76AAA6F50}"/>
          </ac:spMkLst>
        </pc:spChg>
        <pc:spChg chg="del">
          <ac:chgData name="Brace, Lewys" userId="9bd9ef77-a98a-4547-b91b-f4387f2705bc" providerId="ADAL" clId="{FE301A1F-CDD1-B74B-B41B-2659CFE3EB05}" dt="2023-07-31T10:50:18.040" v="195" actId="478"/>
          <ac:spMkLst>
            <pc:docMk/>
            <pc:sldMk cId="1567032202" sldId="327"/>
            <ac:spMk id="3" creationId="{CA9958ED-F52F-4DA7-464C-48F9371E8742}"/>
          </ac:spMkLst>
        </pc:spChg>
        <pc:spChg chg="add del">
          <ac:chgData name="Brace, Lewys" userId="9bd9ef77-a98a-4547-b91b-f4387f2705bc" providerId="ADAL" clId="{FE301A1F-CDD1-B74B-B41B-2659CFE3EB05}" dt="2023-07-31T10:50:24.815" v="197" actId="22"/>
          <ac:spMkLst>
            <pc:docMk/>
            <pc:sldMk cId="1567032202" sldId="327"/>
            <ac:spMk id="5" creationId="{5EA09E9F-5972-168E-E912-9427BE470DF3}"/>
          </ac:spMkLst>
        </pc:spChg>
        <pc:spChg chg="add mod">
          <ac:chgData name="Brace, Lewys" userId="9bd9ef77-a98a-4547-b91b-f4387f2705bc" providerId="ADAL" clId="{FE301A1F-CDD1-B74B-B41B-2659CFE3EB05}" dt="2023-07-31T10:53:52.289" v="282" actId="27636"/>
          <ac:spMkLst>
            <pc:docMk/>
            <pc:sldMk cId="1567032202" sldId="327"/>
            <ac:spMk id="6" creationId="{75310A45-33F3-85A6-D3A5-E285AEFC1461}"/>
          </ac:spMkLst>
        </pc:spChg>
      </pc:sldChg>
      <pc:sldChg chg="modSp new del mod">
        <pc:chgData name="Brace, Lewys" userId="9bd9ef77-a98a-4547-b91b-f4387f2705bc" providerId="ADAL" clId="{FE301A1F-CDD1-B74B-B41B-2659CFE3EB05}" dt="2023-07-31T10:49:44.323" v="190" actId="2696"/>
        <pc:sldMkLst>
          <pc:docMk/>
          <pc:sldMk cId="2531669292" sldId="327"/>
        </pc:sldMkLst>
        <pc:spChg chg="mod">
          <ac:chgData name="Brace, Lewys" userId="9bd9ef77-a98a-4547-b91b-f4387f2705bc" providerId="ADAL" clId="{FE301A1F-CDD1-B74B-B41B-2659CFE3EB05}" dt="2023-07-31T10:49:31.400" v="187" actId="14100"/>
          <ac:spMkLst>
            <pc:docMk/>
            <pc:sldMk cId="2531669292" sldId="327"/>
            <ac:spMk id="2" creationId="{D5C3E477-B2C0-2CEB-36F7-15E3155D8EA6}"/>
          </ac:spMkLst>
        </pc:spChg>
      </pc:sldChg>
      <pc:sldChg chg="addSp delSp modSp add mod">
        <pc:chgData name="Brace, Lewys" userId="9bd9ef77-a98a-4547-b91b-f4387f2705bc" providerId="ADAL" clId="{FE301A1F-CDD1-B74B-B41B-2659CFE3EB05}" dt="2023-07-31T10:58:53.320" v="427"/>
        <pc:sldMkLst>
          <pc:docMk/>
          <pc:sldMk cId="3163393281" sldId="328"/>
        </pc:sldMkLst>
        <pc:spChg chg="del">
          <ac:chgData name="Brace, Lewys" userId="9bd9ef77-a98a-4547-b91b-f4387f2705bc" providerId="ADAL" clId="{FE301A1F-CDD1-B74B-B41B-2659CFE3EB05}" dt="2023-07-31T10:53:46.900" v="279" actId="478"/>
          <ac:spMkLst>
            <pc:docMk/>
            <pc:sldMk cId="3163393281" sldId="328"/>
            <ac:spMk id="2" creationId="{0B36EB5D-D22F-4EDD-9732-41B76AAA6F50}"/>
          </ac:spMkLst>
        </pc:spChg>
        <pc:spChg chg="add del mod">
          <ac:chgData name="Brace, Lewys" userId="9bd9ef77-a98a-4547-b91b-f4387f2705bc" providerId="ADAL" clId="{FE301A1F-CDD1-B74B-B41B-2659CFE3EB05}" dt="2023-07-31T10:53:48.886" v="280" actId="478"/>
          <ac:spMkLst>
            <pc:docMk/>
            <pc:sldMk cId="3163393281" sldId="328"/>
            <ac:spMk id="4" creationId="{FE1A1FD5-65BB-E230-D673-6212DFABD9BD}"/>
          </ac:spMkLst>
        </pc:spChg>
        <pc:spChg chg="mod">
          <ac:chgData name="Brace, Lewys" userId="9bd9ef77-a98a-4547-b91b-f4387f2705bc" providerId="ADAL" clId="{FE301A1F-CDD1-B74B-B41B-2659CFE3EB05}" dt="2023-07-31T10:58:53.320" v="427"/>
          <ac:spMkLst>
            <pc:docMk/>
            <pc:sldMk cId="3163393281" sldId="328"/>
            <ac:spMk id="6" creationId="{75310A45-33F3-85A6-D3A5-E285AEFC1461}"/>
          </ac:spMkLst>
        </pc:spChg>
      </pc:sldChg>
      <pc:sldChg chg="modSp add mod">
        <pc:chgData name="Brace, Lewys" userId="9bd9ef77-a98a-4547-b91b-f4387f2705bc" providerId="ADAL" clId="{FE301A1F-CDD1-B74B-B41B-2659CFE3EB05}" dt="2023-07-31T11:04:26.083" v="750" actId="20577"/>
        <pc:sldMkLst>
          <pc:docMk/>
          <pc:sldMk cId="2397221470" sldId="329"/>
        </pc:sldMkLst>
        <pc:spChg chg="mod">
          <ac:chgData name="Brace, Lewys" userId="9bd9ef77-a98a-4547-b91b-f4387f2705bc" providerId="ADAL" clId="{FE301A1F-CDD1-B74B-B41B-2659CFE3EB05}" dt="2023-07-31T11:04:26.083" v="750" actId="20577"/>
          <ac:spMkLst>
            <pc:docMk/>
            <pc:sldMk cId="2397221470" sldId="329"/>
            <ac:spMk id="6" creationId="{75310A45-33F3-85A6-D3A5-E285AEFC1461}"/>
          </ac:spMkLst>
        </pc:spChg>
      </pc:sldChg>
      <pc:sldChg chg="modSp add mod">
        <pc:chgData name="Brace, Lewys" userId="9bd9ef77-a98a-4547-b91b-f4387f2705bc" providerId="ADAL" clId="{FE301A1F-CDD1-B74B-B41B-2659CFE3EB05}" dt="2023-07-31T11:10:13.406" v="809" actId="20577"/>
        <pc:sldMkLst>
          <pc:docMk/>
          <pc:sldMk cId="2642499154" sldId="330"/>
        </pc:sldMkLst>
        <pc:spChg chg="mod">
          <ac:chgData name="Brace, Lewys" userId="9bd9ef77-a98a-4547-b91b-f4387f2705bc" providerId="ADAL" clId="{FE301A1F-CDD1-B74B-B41B-2659CFE3EB05}" dt="2023-07-31T11:10:13.406" v="809" actId="20577"/>
          <ac:spMkLst>
            <pc:docMk/>
            <pc:sldMk cId="2642499154" sldId="330"/>
            <ac:spMk id="2" creationId="{E473DFAC-37B2-5A1D-249B-EEBDD67367BC}"/>
          </ac:spMkLst>
        </pc:spChg>
      </pc:sldChg>
      <pc:sldChg chg="addSp delSp modSp add mod">
        <pc:chgData name="Brace, Lewys" userId="9bd9ef77-a98a-4547-b91b-f4387f2705bc" providerId="ADAL" clId="{FE301A1F-CDD1-B74B-B41B-2659CFE3EB05}" dt="2023-07-31T11:10:52.952" v="821" actId="1076"/>
        <pc:sldMkLst>
          <pc:docMk/>
          <pc:sldMk cId="928124877" sldId="331"/>
        </pc:sldMkLst>
        <pc:spChg chg="del">
          <ac:chgData name="Brace, Lewys" userId="9bd9ef77-a98a-4547-b91b-f4387f2705bc" providerId="ADAL" clId="{FE301A1F-CDD1-B74B-B41B-2659CFE3EB05}" dt="2023-07-31T11:10:25.653" v="811" actId="478"/>
          <ac:spMkLst>
            <pc:docMk/>
            <pc:sldMk cId="928124877" sldId="331"/>
            <ac:spMk id="2" creationId="{0B36EB5D-D22F-4EDD-9732-41B76AAA6F50}"/>
          </ac:spMkLst>
        </pc:spChg>
        <pc:spChg chg="add del mod">
          <ac:chgData name="Brace, Lewys" userId="9bd9ef77-a98a-4547-b91b-f4387f2705bc" providerId="ADAL" clId="{FE301A1F-CDD1-B74B-B41B-2659CFE3EB05}" dt="2023-07-31T11:10:27.218" v="812" actId="478"/>
          <ac:spMkLst>
            <pc:docMk/>
            <pc:sldMk cId="928124877" sldId="331"/>
            <ac:spMk id="4" creationId="{490CA33B-450F-F446-37CB-7DC4459F2B18}"/>
          </ac:spMkLst>
        </pc:spChg>
        <pc:spChg chg="mod">
          <ac:chgData name="Brace, Lewys" userId="9bd9ef77-a98a-4547-b91b-f4387f2705bc" providerId="ADAL" clId="{FE301A1F-CDD1-B74B-B41B-2659CFE3EB05}" dt="2023-07-31T11:10:52.952" v="821" actId="1076"/>
          <ac:spMkLst>
            <pc:docMk/>
            <pc:sldMk cId="928124877" sldId="331"/>
            <ac:spMk id="6" creationId="{75310A45-33F3-85A6-D3A5-E285AEFC1461}"/>
          </ac:spMkLst>
        </pc:spChg>
      </pc:sldChg>
      <pc:sldChg chg="modSp add mod">
        <pc:chgData name="Brace, Lewys" userId="9bd9ef77-a98a-4547-b91b-f4387f2705bc" providerId="ADAL" clId="{FE301A1F-CDD1-B74B-B41B-2659CFE3EB05}" dt="2023-07-31T11:25:56.370" v="852" actId="122"/>
        <pc:sldMkLst>
          <pc:docMk/>
          <pc:sldMk cId="2573848951" sldId="332"/>
        </pc:sldMkLst>
        <pc:spChg chg="mod">
          <ac:chgData name="Brace, Lewys" userId="9bd9ef77-a98a-4547-b91b-f4387f2705bc" providerId="ADAL" clId="{FE301A1F-CDD1-B74B-B41B-2659CFE3EB05}" dt="2023-07-31T11:25:32.640" v="848" actId="1076"/>
          <ac:spMkLst>
            <pc:docMk/>
            <pc:sldMk cId="2573848951" sldId="332"/>
            <ac:spMk id="2" creationId="{00000000-0000-0000-0000-000000000000}"/>
          </ac:spMkLst>
        </pc:spChg>
        <pc:spChg chg="mod">
          <ac:chgData name="Brace, Lewys" userId="9bd9ef77-a98a-4547-b91b-f4387f2705bc" providerId="ADAL" clId="{FE301A1F-CDD1-B74B-B41B-2659CFE3EB05}" dt="2023-07-31T11:25:56.370" v="852" actId="122"/>
          <ac:spMkLst>
            <pc:docMk/>
            <pc:sldMk cId="2573848951" sldId="332"/>
            <ac:spMk id="3" creationId="{00000000-0000-0000-0000-000000000000}"/>
          </ac:spMkLst>
        </pc:spChg>
      </pc:sldChg>
      <pc:sldChg chg="modSp add mod">
        <pc:chgData name="Brace, Lewys" userId="9bd9ef77-a98a-4547-b91b-f4387f2705bc" providerId="ADAL" clId="{FE301A1F-CDD1-B74B-B41B-2659CFE3EB05}" dt="2023-07-31T11:47:45.625" v="1158" actId="12"/>
        <pc:sldMkLst>
          <pc:docMk/>
          <pc:sldMk cId="170451617" sldId="333"/>
        </pc:sldMkLst>
        <pc:spChg chg="mod">
          <ac:chgData name="Brace, Lewys" userId="9bd9ef77-a98a-4547-b91b-f4387f2705bc" providerId="ADAL" clId="{FE301A1F-CDD1-B74B-B41B-2659CFE3EB05}" dt="2023-07-31T11:47:45.625" v="1158" actId="12"/>
          <ac:spMkLst>
            <pc:docMk/>
            <pc:sldMk cId="170451617" sldId="333"/>
            <ac:spMk id="3" creationId="{00000000-0000-0000-0000-000000000000}"/>
          </ac:spMkLst>
        </pc:spChg>
      </pc:sldChg>
      <pc:sldChg chg="modSp add mod">
        <pc:chgData name="Brace, Lewys" userId="9bd9ef77-a98a-4547-b91b-f4387f2705bc" providerId="ADAL" clId="{FE301A1F-CDD1-B74B-B41B-2659CFE3EB05}" dt="2023-07-31T11:49:22.787" v="1174" actId="255"/>
        <pc:sldMkLst>
          <pc:docMk/>
          <pc:sldMk cId="2110070473" sldId="334"/>
        </pc:sldMkLst>
        <pc:spChg chg="mod">
          <ac:chgData name="Brace, Lewys" userId="9bd9ef77-a98a-4547-b91b-f4387f2705bc" providerId="ADAL" clId="{FE301A1F-CDD1-B74B-B41B-2659CFE3EB05}" dt="2023-07-31T11:49:22.787" v="1174" actId="255"/>
          <ac:spMkLst>
            <pc:docMk/>
            <pc:sldMk cId="2110070473" sldId="334"/>
            <ac:spMk id="2" creationId="{00000000-0000-0000-0000-000000000000}"/>
          </ac:spMkLst>
        </pc:spChg>
      </pc:sldChg>
      <pc:sldChg chg="modSp add mod">
        <pc:chgData name="Brace, Lewys" userId="9bd9ef77-a98a-4547-b91b-f4387f2705bc" providerId="ADAL" clId="{FE301A1F-CDD1-B74B-B41B-2659CFE3EB05}" dt="2023-08-04T07:28:32.011" v="2239" actId="20577"/>
        <pc:sldMkLst>
          <pc:docMk/>
          <pc:sldMk cId="1570330853" sldId="335"/>
        </pc:sldMkLst>
        <pc:spChg chg="mod">
          <ac:chgData name="Brace, Lewys" userId="9bd9ef77-a98a-4547-b91b-f4387f2705bc" providerId="ADAL" clId="{FE301A1F-CDD1-B74B-B41B-2659CFE3EB05}" dt="2023-07-31T11:36:22.069" v="946" actId="1076"/>
          <ac:spMkLst>
            <pc:docMk/>
            <pc:sldMk cId="1570330853" sldId="335"/>
            <ac:spMk id="2" creationId="{00000000-0000-0000-0000-000000000000}"/>
          </ac:spMkLst>
        </pc:spChg>
        <pc:spChg chg="mod">
          <ac:chgData name="Brace, Lewys" userId="9bd9ef77-a98a-4547-b91b-f4387f2705bc" providerId="ADAL" clId="{FE301A1F-CDD1-B74B-B41B-2659CFE3EB05}" dt="2023-08-04T07:28:32.011" v="2239" actId="20577"/>
          <ac:spMkLst>
            <pc:docMk/>
            <pc:sldMk cId="1570330853" sldId="335"/>
            <ac:spMk id="3" creationId="{00000000-0000-0000-0000-000000000000}"/>
          </ac:spMkLst>
        </pc:spChg>
      </pc:sldChg>
      <pc:sldChg chg="modSp new mod">
        <pc:chgData name="Brace, Lewys" userId="9bd9ef77-a98a-4547-b91b-f4387f2705bc" providerId="ADAL" clId="{FE301A1F-CDD1-B74B-B41B-2659CFE3EB05}" dt="2023-08-04T07:26:20.834" v="2101" actId="6549"/>
        <pc:sldMkLst>
          <pc:docMk/>
          <pc:sldMk cId="3615529402" sldId="336"/>
        </pc:sldMkLst>
        <pc:spChg chg="mod">
          <ac:chgData name="Brace, Lewys" userId="9bd9ef77-a98a-4547-b91b-f4387f2705bc" providerId="ADAL" clId="{FE301A1F-CDD1-B74B-B41B-2659CFE3EB05}" dt="2023-08-04T07:14:25.665" v="1533" actId="1076"/>
          <ac:spMkLst>
            <pc:docMk/>
            <pc:sldMk cId="3615529402" sldId="336"/>
            <ac:spMk id="2" creationId="{20A17AC6-5773-DB27-FFD6-128B4321B33E}"/>
          </ac:spMkLst>
        </pc:spChg>
        <pc:spChg chg="mod">
          <ac:chgData name="Brace, Lewys" userId="9bd9ef77-a98a-4547-b91b-f4387f2705bc" providerId="ADAL" clId="{FE301A1F-CDD1-B74B-B41B-2659CFE3EB05}" dt="2023-08-04T07:26:20.834" v="2101" actId="6549"/>
          <ac:spMkLst>
            <pc:docMk/>
            <pc:sldMk cId="3615529402" sldId="336"/>
            <ac:spMk id="3" creationId="{990D2F7E-39DB-1623-C121-70634B6069F2}"/>
          </ac:spMkLst>
        </pc:spChg>
      </pc:sldChg>
      <pc:sldChg chg="addSp modSp new mod">
        <pc:chgData name="Brace, Lewys" userId="9bd9ef77-a98a-4547-b91b-f4387f2705bc" providerId="ADAL" clId="{FE301A1F-CDD1-B74B-B41B-2659CFE3EB05}" dt="2023-08-04T08:40:01.317" v="2394" actId="1076"/>
        <pc:sldMkLst>
          <pc:docMk/>
          <pc:sldMk cId="1874082286" sldId="337"/>
        </pc:sldMkLst>
        <pc:spChg chg="add mod">
          <ac:chgData name="Brace, Lewys" userId="9bd9ef77-a98a-4547-b91b-f4387f2705bc" providerId="ADAL" clId="{FE301A1F-CDD1-B74B-B41B-2659CFE3EB05}" dt="2023-08-04T07:23:14.843" v="1771" actId="1076"/>
          <ac:spMkLst>
            <pc:docMk/>
            <pc:sldMk cId="1874082286" sldId="337"/>
            <ac:spMk id="4" creationId="{B4C7A0D5-6B0F-0B73-AAFE-694EFCE14797}"/>
          </ac:spMkLst>
        </pc:spChg>
        <pc:spChg chg="add mod">
          <ac:chgData name="Brace, Lewys" userId="9bd9ef77-a98a-4547-b91b-f4387f2705bc" providerId="ADAL" clId="{FE301A1F-CDD1-B74B-B41B-2659CFE3EB05}" dt="2023-08-04T08:40:01.317" v="2394" actId="1076"/>
          <ac:spMkLst>
            <pc:docMk/>
            <pc:sldMk cId="1874082286" sldId="337"/>
            <ac:spMk id="6" creationId="{DB685899-ED2D-7F52-2403-9325362D551E}"/>
          </ac:spMkLst>
        </pc:spChg>
        <pc:picChg chg="add mod">
          <ac:chgData name="Brace, Lewys" userId="9bd9ef77-a98a-4547-b91b-f4387f2705bc" providerId="ADAL" clId="{FE301A1F-CDD1-B74B-B41B-2659CFE3EB05}" dt="2023-08-04T07:23:12.794" v="1770" actId="1076"/>
          <ac:picMkLst>
            <pc:docMk/>
            <pc:sldMk cId="1874082286" sldId="337"/>
            <ac:picMk id="2" creationId="{C450D313-79DC-A716-4878-02F23EAD376E}"/>
          </ac:picMkLst>
        </pc:picChg>
        <pc:picChg chg="add mod">
          <ac:chgData name="Brace, Lewys" userId="9bd9ef77-a98a-4547-b91b-f4387f2705bc" providerId="ADAL" clId="{FE301A1F-CDD1-B74B-B41B-2659CFE3EB05}" dt="2023-08-04T07:23:16.542" v="1772" actId="1076"/>
          <ac:picMkLst>
            <pc:docMk/>
            <pc:sldMk cId="1874082286" sldId="337"/>
            <ac:picMk id="5" creationId="{7F08BED9-C230-AAFE-D6D9-F53AE40C2A64}"/>
          </ac:picMkLst>
        </pc:picChg>
      </pc:sldChg>
      <pc:sldChg chg="modSp add mod">
        <pc:chgData name="Brace, Lewys" userId="9bd9ef77-a98a-4547-b91b-f4387f2705bc" providerId="ADAL" clId="{FE301A1F-CDD1-B74B-B41B-2659CFE3EB05}" dt="2023-08-04T07:27:03.958" v="2194" actId="14100"/>
        <pc:sldMkLst>
          <pc:docMk/>
          <pc:sldMk cId="2379381320" sldId="338"/>
        </pc:sldMkLst>
        <pc:spChg chg="mod">
          <ac:chgData name="Brace, Lewys" userId="9bd9ef77-a98a-4547-b91b-f4387f2705bc" providerId="ADAL" clId="{FE301A1F-CDD1-B74B-B41B-2659CFE3EB05}" dt="2023-08-04T07:25:08.955" v="2062" actId="20577"/>
          <ac:spMkLst>
            <pc:docMk/>
            <pc:sldMk cId="2379381320" sldId="338"/>
            <ac:spMk id="2" creationId="{20A17AC6-5773-DB27-FFD6-128B4321B33E}"/>
          </ac:spMkLst>
        </pc:spChg>
        <pc:spChg chg="mod">
          <ac:chgData name="Brace, Lewys" userId="9bd9ef77-a98a-4547-b91b-f4387f2705bc" providerId="ADAL" clId="{FE301A1F-CDD1-B74B-B41B-2659CFE3EB05}" dt="2023-08-04T07:27:03.958" v="2194" actId="14100"/>
          <ac:spMkLst>
            <pc:docMk/>
            <pc:sldMk cId="2379381320" sldId="338"/>
            <ac:spMk id="3" creationId="{990D2F7E-39DB-1623-C121-70634B6069F2}"/>
          </ac:spMkLst>
        </pc:spChg>
      </pc:sldChg>
      <pc:sldChg chg="addSp modSp new mod">
        <pc:chgData name="Brace, Lewys" userId="9bd9ef77-a98a-4547-b91b-f4387f2705bc" providerId="ADAL" clId="{FE301A1F-CDD1-B74B-B41B-2659CFE3EB05}" dt="2023-08-04T07:27:57.198" v="2199" actId="1076"/>
        <pc:sldMkLst>
          <pc:docMk/>
          <pc:sldMk cId="2931126581" sldId="339"/>
        </pc:sldMkLst>
        <pc:picChg chg="add mod">
          <ac:chgData name="Brace, Lewys" userId="9bd9ef77-a98a-4547-b91b-f4387f2705bc" providerId="ADAL" clId="{FE301A1F-CDD1-B74B-B41B-2659CFE3EB05}" dt="2023-08-04T07:27:57.198" v="2199" actId="1076"/>
          <ac:picMkLst>
            <pc:docMk/>
            <pc:sldMk cId="2931126581" sldId="339"/>
            <ac:picMk id="2" creationId="{9BCDCCDB-BF88-F862-84C1-E58251B92E22}"/>
          </ac:picMkLst>
        </pc:picChg>
      </pc:sldChg>
      <pc:sldChg chg="modSp add mod">
        <pc:chgData name="Brace, Lewys" userId="9bd9ef77-a98a-4547-b91b-f4387f2705bc" providerId="ADAL" clId="{FE301A1F-CDD1-B74B-B41B-2659CFE3EB05}" dt="2023-08-04T08:03:11.596" v="2385" actId="20577"/>
        <pc:sldMkLst>
          <pc:docMk/>
          <pc:sldMk cId="703603733" sldId="340"/>
        </pc:sldMkLst>
        <pc:spChg chg="mod">
          <ac:chgData name="Brace, Lewys" userId="9bd9ef77-a98a-4547-b91b-f4387f2705bc" providerId="ADAL" clId="{FE301A1F-CDD1-B74B-B41B-2659CFE3EB05}" dt="2023-08-04T07:59:43.939" v="2242" actId="20577"/>
          <ac:spMkLst>
            <pc:docMk/>
            <pc:sldMk cId="703603733" sldId="340"/>
            <ac:spMk id="2" creationId="{20A17AC6-5773-DB27-FFD6-128B4321B33E}"/>
          </ac:spMkLst>
        </pc:spChg>
        <pc:spChg chg="mod">
          <ac:chgData name="Brace, Lewys" userId="9bd9ef77-a98a-4547-b91b-f4387f2705bc" providerId="ADAL" clId="{FE301A1F-CDD1-B74B-B41B-2659CFE3EB05}" dt="2023-08-04T08:03:11.596" v="2385" actId="20577"/>
          <ac:spMkLst>
            <pc:docMk/>
            <pc:sldMk cId="703603733" sldId="340"/>
            <ac:spMk id="3" creationId="{990D2F7E-39DB-1623-C121-70634B6069F2}"/>
          </ac:spMkLst>
        </pc:spChg>
      </pc:sldChg>
      <pc:sldChg chg="addSp delSp modSp new mod">
        <pc:chgData name="Brace, Lewys" userId="9bd9ef77-a98a-4547-b91b-f4387f2705bc" providerId="ADAL" clId="{FE301A1F-CDD1-B74B-B41B-2659CFE3EB05}" dt="2023-08-04T08:04:29.609" v="2392" actId="1076"/>
        <pc:sldMkLst>
          <pc:docMk/>
          <pc:sldMk cId="826993816" sldId="341"/>
        </pc:sldMkLst>
        <pc:spChg chg="del">
          <ac:chgData name="Brace, Lewys" userId="9bd9ef77-a98a-4547-b91b-f4387f2705bc" providerId="ADAL" clId="{FE301A1F-CDD1-B74B-B41B-2659CFE3EB05}" dt="2023-08-04T08:04:23.053" v="2387" actId="478"/>
          <ac:spMkLst>
            <pc:docMk/>
            <pc:sldMk cId="826993816" sldId="341"/>
            <ac:spMk id="2" creationId="{AA812A2A-EF8E-69BA-8D74-78677F8F8372}"/>
          </ac:spMkLst>
        </pc:spChg>
        <pc:spChg chg="del">
          <ac:chgData name="Brace, Lewys" userId="9bd9ef77-a98a-4547-b91b-f4387f2705bc" providerId="ADAL" clId="{FE301A1F-CDD1-B74B-B41B-2659CFE3EB05}" dt="2023-08-04T08:04:24.089" v="2388" actId="478"/>
          <ac:spMkLst>
            <pc:docMk/>
            <pc:sldMk cId="826993816" sldId="341"/>
            <ac:spMk id="3" creationId="{E1A9BFE3-72D7-E2F1-62EE-9740F2FBFD72}"/>
          </ac:spMkLst>
        </pc:spChg>
        <pc:picChg chg="add mod">
          <ac:chgData name="Brace, Lewys" userId="9bd9ef77-a98a-4547-b91b-f4387f2705bc" providerId="ADAL" clId="{FE301A1F-CDD1-B74B-B41B-2659CFE3EB05}" dt="2023-08-04T08:04:29.609" v="2392" actId="1076"/>
          <ac:picMkLst>
            <pc:docMk/>
            <pc:sldMk cId="826993816" sldId="341"/>
            <ac:picMk id="4" creationId="{21172E9D-79B3-FC35-3A74-8AA8AF40EDBC}"/>
          </ac:picMkLst>
        </pc:picChg>
      </pc:sldChg>
    </pc:docChg>
  </pc:docChgLst>
  <pc:docChgLst>
    <pc:chgData name="Brace, Lewys" userId="9bd9ef77-a98a-4547-b91b-f4387f2705bc" providerId="ADAL" clId="{96BE5182-BBFF-9248-A7E1-D567BE3CD0E1}"/>
    <pc:docChg chg="undo custSel addSld delSld modSld">
      <pc:chgData name="Brace, Lewys" userId="9bd9ef77-a98a-4547-b91b-f4387f2705bc" providerId="ADAL" clId="{96BE5182-BBFF-9248-A7E1-D567BE3CD0E1}" dt="2023-05-26T14:38:30.230" v="5927" actId="14100"/>
      <pc:docMkLst>
        <pc:docMk/>
      </pc:docMkLst>
      <pc:sldChg chg="modSp mod">
        <pc:chgData name="Brace, Lewys" userId="9bd9ef77-a98a-4547-b91b-f4387f2705bc" providerId="ADAL" clId="{96BE5182-BBFF-9248-A7E1-D567BE3CD0E1}" dt="2023-05-25T12:08:02.459" v="98" actId="1076"/>
        <pc:sldMkLst>
          <pc:docMk/>
          <pc:sldMk cId="2252612579" sldId="259"/>
        </pc:sldMkLst>
        <pc:spChg chg="mod">
          <ac:chgData name="Brace, Lewys" userId="9bd9ef77-a98a-4547-b91b-f4387f2705bc" providerId="ADAL" clId="{96BE5182-BBFF-9248-A7E1-D567BE3CD0E1}" dt="2023-05-25T12:08:02.459" v="98" actId="1076"/>
          <ac:spMkLst>
            <pc:docMk/>
            <pc:sldMk cId="2252612579" sldId="259"/>
            <ac:spMk id="4" creationId="{60383489-5DBE-80CD-AB03-7C832F09F4B4}"/>
          </ac:spMkLst>
        </pc:spChg>
      </pc:sldChg>
      <pc:sldChg chg="modSp mod">
        <pc:chgData name="Brace, Lewys" userId="9bd9ef77-a98a-4547-b91b-f4387f2705bc" providerId="ADAL" clId="{96BE5182-BBFF-9248-A7E1-D567BE3CD0E1}" dt="2023-05-25T12:08:35.015" v="101" actId="20577"/>
        <pc:sldMkLst>
          <pc:docMk/>
          <pc:sldMk cId="2862442781" sldId="263"/>
        </pc:sldMkLst>
        <pc:spChg chg="mod">
          <ac:chgData name="Brace, Lewys" userId="9bd9ef77-a98a-4547-b91b-f4387f2705bc" providerId="ADAL" clId="{96BE5182-BBFF-9248-A7E1-D567BE3CD0E1}" dt="2023-05-25T12:08:35.015" v="101" actId="20577"/>
          <ac:spMkLst>
            <pc:docMk/>
            <pc:sldMk cId="2862442781" sldId="263"/>
            <ac:spMk id="2" creationId="{E856A84D-068A-A98A-4028-5A5700AC6AD3}"/>
          </ac:spMkLst>
        </pc:spChg>
      </pc:sldChg>
      <pc:sldChg chg="delSp modSp new mod">
        <pc:chgData name="Brace, Lewys" userId="9bd9ef77-a98a-4547-b91b-f4387f2705bc" providerId="ADAL" clId="{96BE5182-BBFF-9248-A7E1-D567BE3CD0E1}" dt="2023-05-25T11:58:07.045" v="16" actId="478"/>
        <pc:sldMkLst>
          <pc:docMk/>
          <pc:sldMk cId="4225132726" sldId="269"/>
        </pc:sldMkLst>
        <pc:spChg chg="mod">
          <ac:chgData name="Brace, Lewys" userId="9bd9ef77-a98a-4547-b91b-f4387f2705bc" providerId="ADAL" clId="{96BE5182-BBFF-9248-A7E1-D567BE3CD0E1}" dt="2023-05-25T11:58:01.103" v="15" actId="20577"/>
          <ac:spMkLst>
            <pc:docMk/>
            <pc:sldMk cId="4225132726" sldId="269"/>
            <ac:spMk id="2" creationId="{E473DFAC-37B2-5A1D-249B-EEBDD67367BC}"/>
          </ac:spMkLst>
        </pc:spChg>
        <pc:spChg chg="del">
          <ac:chgData name="Brace, Lewys" userId="9bd9ef77-a98a-4547-b91b-f4387f2705bc" providerId="ADAL" clId="{96BE5182-BBFF-9248-A7E1-D567BE3CD0E1}" dt="2023-05-25T11:58:07.045" v="16" actId="478"/>
          <ac:spMkLst>
            <pc:docMk/>
            <pc:sldMk cId="4225132726" sldId="269"/>
            <ac:spMk id="3" creationId="{EFC2FEFF-5FCD-3A32-A2DA-9F2C0D90C180}"/>
          </ac:spMkLst>
        </pc:spChg>
      </pc:sldChg>
      <pc:sldChg chg="delSp modSp new mod">
        <pc:chgData name="Brace, Lewys" userId="9bd9ef77-a98a-4547-b91b-f4387f2705bc" providerId="ADAL" clId="{96BE5182-BBFF-9248-A7E1-D567BE3CD0E1}" dt="2023-05-25T12:00:17.026" v="67" actId="478"/>
        <pc:sldMkLst>
          <pc:docMk/>
          <pc:sldMk cId="3286425019" sldId="270"/>
        </pc:sldMkLst>
        <pc:spChg chg="mod">
          <ac:chgData name="Brace, Lewys" userId="9bd9ef77-a98a-4547-b91b-f4387f2705bc" providerId="ADAL" clId="{96BE5182-BBFF-9248-A7E1-D567BE3CD0E1}" dt="2023-05-25T12:00:10.768" v="66" actId="20577"/>
          <ac:spMkLst>
            <pc:docMk/>
            <pc:sldMk cId="3286425019" sldId="270"/>
            <ac:spMk id="2" creationId="{F0AA3A74-B2AF-66B4-E8A8-6139D704B501}"/>
          </ac:spMkLst>
        </pc:spChg>
        <pc:spChg chg="del">
          <ac:chgData name="Brace, Lewys" userId="9bd9ef77-a98a-4547-b91b-f4387f2705bc" providerId="ADAL" clId="{96BE5182-BBFF-9248-A7E1-D567BE3CD0E1}" dt="2023-05-25T12:00:17.026" v="67" actId="478"/>
          <ac:spMkLst>
            <pc:docMk/>
            <pc:sldMk cId="3286425019" sldId="270"/>
            <ac:spMk id="3" creationId="{BC2624AC-1772-E0C7-F689-6C49476F6A07}"/>
          </ac:spMkLst>
        </pc:spChg>
      </pc:sldChg>
      <pc:sldChg chg="modSp add mod">
        <pc:chgData name="Brace, Lewys" userId="9bd9ef77-a98a-4547-b91b-f4387f2705bc" providerId="ADAL" clId="{96BE5182-BBFF-9248-A7E1-D567BE3CD0E1}" dt="2023-05-25T12:23:45.808" v="963" actId="20577"/>
        <pc:sldMkLst>
          <pc:docMk/>
          <pc:sldMk cId="3890980973" sldId="271"/>
        </pc:sldMkLst>
        <pc:spChg chg="mod">
          <ac:chgData name="Brace, Lewys" userId="9bd9ef77-a98a-4547-b91b-f4387f2705bc" providerId="ADAL" clId="{96BE5182-BBFF-9248-A7E1-D567BE3CD0E1}" dt="2023-05-25T12:08:50.491" v="148" actId="20577"/>
          <ac:spMkLst>
            <pc:docMk/>
            <pc:sldMk cId="3890980973" sldId="271"/>
            <ac:spMk id="2" creationId="{E856A84D-068A-A98A-4028-5A5700AC6AD3}"/>
          </ac:spMkLst>
        </pc:spChg>
        <pc:spChg chg="mod">
          <ac:chgData name="Brace, Lewys" userId="9bd9ef77-a98a-4547-b91b-f4387f2705bc" providerId="ADAL" clId="{96BE5182-BBFF-9248-A7E1-D567BE3CD0E1}" dt="2023-05-25T12:23:45.808" v="963" actId="20577"/>
          <ac:spMkLst>
            <pc:docMk/>
            <pc:sldMk cId="3890980973" sldId="271"/>
            <ac:spMk id="3" creationId="{EB3CD113-621B-B396-7078-7AFD6CFF27DA}"/>
          </ac:spMkLst>
        </pc:spChg>
      </pc:sldChg>
      <pc:sldChg chg="modSp add mod">
        <pc:chgData name="Brace, Lewys" userId="9bd9ef77-a98a-4547-b91b-f4387f2705bc" providerId="ADAL" clId="{96BE5182-BBFF-9248-A7E1-D567BE3CD0E1}" dt="2023-05-26T08:49:23.710" v="1831" actId="20577"/>
        <pc:sldMkLst>
          <pc:docMk/>
          <pc:sldMk cId="3819491187" sldId="272"/>
        </pc:sldMkLst>
        <pc:spChg chg="mod">
          <ac:chgData name="Brace, Lewys" userId="9bd9ef77-a98a-4547-b91b-f4387f2705bc" providerId="ADAL" clId="{96BE5182-BBFF-9248-A7E1-D567BE3CD0E1}" dt="2023-05-25T12:29:12.164" v="1009" actId="20577"/>
          <ac:spMkLst>
            <pc:docMk/>
            <pc:sldMk cId="3819491187" sldId="272"/>
            <ac:spMk id="2" creationId="{E856A84D-068A-A98A-4028-5A5700AC6AD3}"/>
          </ac:spMkLst>
        </pc:spChg>
        <pc:spChg chg="mod">
          <ac:chgData name="Brace, Lewys" userId="9bd9ef77-a98a-4547-b91b-f4387f2705bc" providerId="ADAL" clId="{96BE5182-BBFF-9248-A7E1-D567BE3CD0E1}" dt="2023-05-26T08:49:23.710" v="1831" actId="20577"/>
          <ac:spMkLst>
            <pc:docMk/>
            <pc:sldMk cId="3819491187" sldId="272"/>
            <ac:spMk id="6" creationId="{ECE5B93C-D6D8-B56C-A67A-21CC543D8A43}"/>
          </ac:spMkLst>
        </pc:spChg>
      </pc:sldChg>
      <pc:sldChg chg="addSp delSp modSp add mod">
        <pc:chgData name="Brace, Lewys" userId="9bd9ef77-a98a-4547-b91b-f4387f2705bc" providerId="ADAL" clId="{96BE5182-BBFF-9248-A7E1-D567BE3CD0E1}" dt="2023-05-26T12:42:52.594" v="4201" actId="1076"/>
        <pc:sldMkLst>
          <pc:docMk/>
          <pc:sldMk cId="2226552578" sldId="273"/>
        </pc:sldMkLst>
        <pc:spChg chg="mod">
          <ac:chgData name="Brace, Lewys" userId="9bd9ef77-a98a-4547-b91b-f4387f2705bc" providerId="ADAL" clId="{96BE5182-BBFF-9248-A7E1-D567BE3CD0E1}" dt="2023-05-26T08:50:50.399" v="1867" actId="20577"/>
          <ac:spMkLst>
            <pc:docMk/>
            <pc:sldMk cId="2226552578" sldId="273"/>
            <ac:spMk id="2" creationId="{E856A84D-068A-A98A-4028-5A5700AC6AD3}"/>
          </ac:spMkLst>
        </pc:spChg>
        <pc:spChg chg="add mod">
          <ac:chgData name="Brace, Lewys" userId="9bd9ef77-a98a-4547-b91b-f4387f2705bc" providerId="ADAL" clId="{96BE5182-BBFF-9248-A7E1-D567BE3CD0E1}" dt="2023-05-26T08:57:18.926" v="2555" actId="1076"/>
          <ac:spMkLst>
            <pc:docMk/>
            <pc:sldMk cId="2226552578" sldId="273"/>
            <ac:spMk id="4" creationId="{45B91014-4651-E8BB-7987-DA3DB6A1A872}"/>
          </ac:spMkLst>
        </pc:spChg>
        <pc:spChg chg="add mod">
          <ac:chgData name="Brace, Lewys" userId="9bd9ef77-a98a-4547-b91b-f4387f2705bc" providerId="ADAL" clId="{96BE5182-BBFF-9248-A7E1-D567BE3CD0E1}" dt="2023-05-26T08:57:10.061" v="2553" actId="1076"/>
          <ac:spMkLst>
            <pc:docMk/>
            <pc:sldMk cId="2226552578" sldId="273"/>
            <ac:spMk id="5" creationId="{9A570AB8-57E8-8470-AD28-202E1DE4C8B6}"/>
          </ac:spMkLst>
        </pc:spChg>
        <pc:spChg chg="mod">
          <ac:chgData name="Brace, Lewys" userId="9bd9ef77-a98a-4547-b91b-f4387f2705bc" providerId="ADAL" clId="{96BE5182-BBFF-9248-A7E1-D567BE3CD0E1}" dt="2023-05-26T09:09:52.280" v="2664" actId="20577"/>
          <ac:spMkLst>
            <pc:docMk/>
            <pc:sldMk cId="2226552578" sldId="273"/>
            <ac:spMk id="6" creationId="{ECE5B93C-D6D8-B56C-A67A-21CC543D8A43}"/>
          </ac:spMkLst>
        </pc:spChg>
        <pc:spChg chg="add del mod">
          <ac:chgData name="Brace, Lewys" userId="9bd9ef77-a98a-4547-b91b-f4387f2705bc" providerId="ADAL" clId="{96BE5182-BBFF-9248-A7E1-D567BE3CD0E1}" dt="2023-05-26T08:58:58.045" v="2558" actId="478"/>
          <ac:spMkLst>
            <pc:docMk/>
            <pc:sldMk cId="2226552578" sldId="273"/>
            <ac:spMk id="7" creationId="{6B50313C-06CD-C1D7-245A-E892A01AA40D}"/>
          </ac:spMkLst>
        </pc:spChg>
        <pc:spChg chg="add del mod">
          <ac:chgData name="Brace, Lewys" userId="9bd9ef77-a98a-4547-b91b-f4387f2705bc" providerId="ADAL" clId="{96BE5182-BBFF-9248-A7E1-D567BE3CD0E1}" dt="2023-05-26T08:59:05.407" v="2560"/>
          <ac:spMkLst>
            <pc:docMk/>
            <pc:sldMk cId="2226552578" sldId="273"/>
            <ac:spMk id="8" creationId="{C081DC95-03AE-9AE9-38BC-7320CFC00FC4}"/>
          </ac:spMkLst>
        </pc:spChg>
        <pc:spChg chg="add del">
          <ac:chgData name="Brace, Lewys" userId="9bd9ef77-a98a-4547-b91b-f4387f2705bc" providerId="ADAL" clId="{96BE5182-BBFF-9248-A7E1-D567BE3CD0E1}" dt="2023-05-26T12:41:22.438" v="4199" actId="22"/>
          <ac:spMkLst>
            <pc:docMk/>
            <pc:sldMk cId="2226552578" sldId="273"/>
            <ac:spMk id="11" creationId="{BB2E7685-D171-73A2-E2D3-42D580EC6572}"/>
          </ac:spMkLst>
        </pc:spChg>
        <pc:picChg chg="add mod">
          <ac:chgData name="Brace, Lewys" userId="9bd9ef77-a98a-4547-b91b-f4387f2705bc" providerId="ADAL" clId="{96BE5182-BBFF-9248-A7E1-D567BE3CD0E1}" dt="2023-05-26T09:00:08.140" v="2563" actId="1076"/>
          <ac:picMkLst>
            <pc:docMk/>
            <pc:sldMk cId="2226552578" sldId="273"/>
            <ac:picMk id="9" creationId="{15DB5EBE-FCB2-E0E1-A20D-ED147BF8DED8}"/>
          </ac:picMkLst>
        </pc:picChg>
        <pc:picChg chg="add mod">
          <ac:chgData name="Brace, Lewys" userId="9bd9ef77-a98a-4547-b91b-f4387f2705bc" providerId="ADAL" clId="{96BE5182-BBFF-9248-A7E1-D567BE3CD0E1}" dt="2023-05-26T12:42:52.594" v="4201" actId="1076"/>
          <ac:picMkLst>
            <pc:docMk/>
            <pc:sldMk cId="2226552578" sldId="273"/>
            <ac:picMk id="12" creationId="{4531195C-4C94-1102-71C3-027424CF0E08}"/>
          </ac:picMkLst>
        </pc:picChg>
      </pc:sldChg>
      <pc:sldChg chg="addSp delSp modSp add mod">
        <pc:chgData name="Brace, Lewys" userId="9bd9ef77-a98a-4547-b91b-f4387f2705bc" providerId="ADAL" clId="{96BE5182-BBFF-9248-A7E1-D567BE3CD0E1}" dt="2023-05-26T09:59:38.849" v="2785"/>
        <pc:sldMkLst>
          <pc:docMk/>
          <pc:sldMk cId="1715503323" sldId="274"/>
        </pc:sldMkLst>
        <pc:spChg chg="del">
          <ac:chgData name="Brace, Lewys" userId="9bd9ef77-a98a-4547-b91b-f4387f2705bc" providerId="ADAL" clId="{96BE5182-BBFF-9248-A7E1-D567BE3CD0E1}" dt="2023-05-26T09:09:12.691" v="2565" actId="478"/>
          <ac:spMkLst>
            <pc:docMk/>
            <pc:sldMk cId="1715503323" sldId="274"/>
            <ac:spMk id="2" creationId="{E856A84D-068A-A98A-4028-5A5700AC6AD3}"/>
          </ac:spMkLst>
        </pc:spChg>
        <pc:spChg chg="add del mod">
          <ac:chgData name="Brace, Lewys" userId="9bd9ef77-a98a-4547-b91b-f4387f2705bc" providerId="ADAL" clId="{96BE5182-BBFF-9248-A7E1-D567BE3CD0E1}" dt="2023-05-26T09:09:15.493" v="2566" actId="478"/>
          <ac:spMkLst>
            <pc:docMk/>
            <pc:sldMk cId="1715503323" sldId="274"/>
            <ac:spMk id="5" creationId="{D18FF30F-B0DF-1FEB-17FB-36486918D901}"/>
          </ac:spMkLst>
        </pc:spChg>
        <pc:spChg chg="mod">
          <ac:chgData name="Brace, Lewys" userId="9bd9ef77-a98a-4547-b91b-f4387f2705bc" providerId="ADAL" clId="{96BE5182-BBFF-9248-A7E1-D567BE3CD0E1}" dt="2023-05-26T09:11:58.048" v="2783" actId="1076"/>
          <ac:spMkLst>
            <pc:docMk/>
            <pc:sldMk cId="1715503323" sldId="274"/>
            <ac:spMk id="6" creationId="{ECE5B93C-D6D8-B56C-A67A-21CC543D8A43}"/>
          </ac:spMkLst>
        </pc:spChg>
        <pc:picChg chg="add mod">
          <ac:chgData name="Brace, Lewys" userId="9bd9ef77-a98a-4547-b91b-f4387f2705bc" providerId="ADAL" clId="{96BE5182-BBFF-9248-A7E1-D567BE3CD0E1}" dt="2023-05-26T09:11:55.868" v="2782" actId="1076"/>
          <ac:picMkLst>
            <pc:docMk/>
            <pc:sldMk cId="1715503323" sldId="274"/>
            <ac:picMk id="7" creationId="{30B855B6-01D5-BC22-1509-8E2A1605E085}"/>
          </ac:picMkLst>
        </pc:picChg>
        <pc:picChg chg="add del">
          <ac:chgData name="Brace, Lewys" userId="9bd9ef77-a98a-4547-b91b-f4387f2705bc" providerId="ADAL" clId="{96BE5182-BBFF-9248-A7E1-D567BE3CD0E1}" dt="2023-05-26T09:59:38.849" v="2785"/>
          <ac:picMkLst>
            <pc:docMk/>
            <pc:sldMk cId="1715503323" sldId="274"/>
            <ac:picMk id="8" creationId="{EE2374BD-0D29-9B55-8663-A517DC8803DC}"/>
          </ac:picMkLst>
        </pc:picChg>
      </pc:sldChg>
      <pc:sldChg chg="addSp delSp modSp add mod">
        <pc:chgData name="Brace, Lewys" userId="9bd9ef77-a98a-4547-b91b-f4387f2705bc" providerId="ADAL" clId="{96BE5182-BBFF-9248-A7E1-D567BE3CD0E1}" dt="2023-05-26T10:02:11.658" v="3011" actId="1076"/>
        <pc:sldMkLst>
          <pc:docMk/>
          <pc:sldMk cId="1563395795" sldId="275"/>
        </pc:sldMkLst>
        <pc:spChg chg="mod">
          <ac:chgData name="Brace, Lewys" userId="9bd9ef77-a98a-4547-b91b-f4387f2705bc" providerId="ADAL" clId="{96BE5182-BBFF-9248-A7E1-D567BE3CD0E1}" dt="2023-05-26T10:01:38.734" v="3006" actId="20577"/>
          <ac:spMkLst>
            <pc:docMk/>
            <pc:sldMk cId="1563395795" sldId="275"/>
            <ac:spMk id="6" creationId="{ECE5B93C-D6D8-B56C-A67A-21CC543D8A43}"/>
          </ac:spMkLst>
        </pc:spChg>
        <pc:picChg chg="add mod">
          <ac:chgData name="Brace, Lewys" userId="9bd9ef77-a98a-4547-b91b-f4387f2705bc" providerId="ADAL" clId="{96BE5182-BBFF-9248-A7E1-D567BE3CD0E1}" dt="2023-05-26T10:02:11.658" v="3011" actId="1076"/>
          <ac:picMkLst>
            <pc:docMk/>
            <pc:sldMk cId="1563395795" sldId="275"/>
            <ac:picMk id="2" creationId="{B753F22A-6473-CFD2-F78D-0C89A30ED689}"/>
          </ac:picMkLst>
        </pc:picChg>
        <pc:picChg chg="del">
          <ac:chgData name="Brace, Lewys" userId="9bd9ef77-a98a-4547-b91b-f4387f2705bc" providerId="ADAL" clId="{96BE5182-BBFF-9248-A7E1-D567BE3CD0E1}" dt="2023-05-26T09:59:45.627" v="2787" actId="478"/>
          <ac:picMkLst>
            <pc:docMk/>
            <pc:sldMk cId="1563395795" sldId="275"/>
            <ac:picMk id="7" creationId="{30B855B6-01D5-BC22-1509-8E2A1605E085}"/>
          </ac:picMkLst>
        </pc:picChg>
      </pc:sldChg>
      <pc:sldChg chg="add del">
        <pc:chgData name="Brace, Lewys" userId="9bd9ef77-a98a-4547-b91b-f4387f2705bc" providerId="ADAL" clId="{96BE5182-BBFF-9248-A7E1-D567BE3CD0E1}" dt="2023-05-26T09:10:11.373" v="2703"/>
        <pc:sldMkLst>
          <pc:docMk/>
          <pc:sldMk cId="4291512840" sldId="275"/>
        </pc:sldMkLst>
      </pc:sldChg>
      <pc:sldChg chg="addSp delSp modSp add mod">
        <pc:chgData name="Brace, Lewys" userId="9bd9ef77-a98a-4547-b91b-f4387f2705bc" providerId="ADAL" clId="{96BE5182-BBFF-9248-A7E1-D567BE3CD0E1}" dt="2023-05-26T10:47:12.101" v="3210" actId="1076"/>
        <pc:sldMkLst>
          <pc:docMk/>
          <pc:sldMk cId="3813115862" sldId="276"/>
        </pc:sldMkLst>
        <pc:spChg chg="add mod">
          <ac:chgData name="Brace, Lewys" userId="9bd9ef77-a98a-4547-b91b-f4387f2705bc" providerId="ADAL" clId="{96BE5182-BBFF-9248-A7E1-D567BE3CD0E1}" dt="2023-05-26T10:46:23.212" v="3206" actId="20577"/>
          <ac:spMkLst>
            <pc:docMk/>
            <pc:sldMk cId="3813115862" sldId="276"/>
            <ac:spMk id="4" creationId="{9000F7B0-A413-044E-D29E-CDDC13E74844}"/>
          </ac:spMkLst>
        </pc:spChg>
        <pc:spChg chg="mod">
          <ac:chgData name="Brace, Lewys" userId="9bd9ef77-a98a-4547-b91b-f4387f2705bc" providerId="ADAL" clId="{96BE5182-BBFF-9248-A7E1-D567BE3CD0E1}" dt="2023-05-26T10:45:49.556" v="3111" actId="20577"/>
          <ac:spMkLst>
            <pc:docMk/>
            <pc:sldMk cId="3813115862" sldId="276"/>
            <ac:spMk id="6" creationId="{ECE5B93C-D6D8-B56C-A67A-21CC543D8A43}"/>
          </ac:spMkLst>
        </pc:spChg>
        <pc:picChg chg="del mod">
          <ac:chgData name="Brace, Lewys" userId="9bd9ef77-a98a-4547-b91b-f4387f2705bc" providerId="ADAL" clId="{96BE5182-BBFF-9248-A7E1-D567BE3CD0E1}" dt="2023-05-26T10:47:05.609" v="3207" actId="478"/>
          <ac:picMkLst>
            <pc:docMk/>
            <pc:sldMk cId="3813115862" sldId="276"/>
            <ac:picMk id="2" creationId="{B753F22A-6473-CFD2-F78D-0C89A30ED689}"/>
          </ac:picMkLst>
        </pc:picChg>
        <pc:picChg chg="add mod">
          <ac:chgData name="Brace, Lewys" userId="9bd9ef77-a98a-4547-b91b-f4387f2705bc" providerId="ADAL" clId="{96BE5182-BBFF-9248-A7E1-D567BE3CD0E1}" dt="2023-05-26T10:47:12.101" v="3210" actId="1076"/>
          <ac:picMkLst>
            <pc:docMk/>
            <pc:sldMk cId="3813115862" sldId="276"/>
            <ac:picMk id="5" creationId="{3688A17A-09E6-644B-59B2-5F5F8C3635FA}"/>
          </ac:picMkLst>
        </pc:picChg>
      </pc:sldChg>
      <pc:sldChg chg="delSp modSp add mod">
        <pc:chgData name="Brace, Lewys" userId="9bd9ef77-a98a-4547-b91b-f4387f2705bc" providerId="ADAL" clId="{96BE5182-BBFF-9248-A7E1-D567BE3CD0E1}" dt="2023-05-26T11:56:26.686" v="4197" actId="1076"/>
        <pc:sldMkLst>
          <pc:docMk/>
          <pc:sldMk cId="1059511585" sldId="277"/>
        </pc:sldMkLst>
        <pc:spChg chg="mod">
          <ac:chgData name="Brace, Lewys" userId="9bd9ef77-a98a-4547-b91b-f4387f2705bc" providerId="ADAL" clId="{96BE5182-BBFF-9248-A7E1-D567BE3CD0E1}" dt="2023-05-26T11:56:22.542" v="4196" actId="1076"/>
          <ac:spMkLst>
            <pc:docMk/>
            <pc:sldMk cId="1059511585" sldId="277"/>
            <ac:spMk id="2" creationId="{E856A84D-068A-A98A-4028-5A5700AC6AD3}"/>
          </ac:spMkLst>
        </pc:spChg>
        <pc:spChg chg="del">
          <ac:chgData name="Brace, Lewys" userId="9bd9ef77-a98a-4547-b91b-f4387f2705bc" providerId="ADAL" clId="{96BE5182-BBFF-9248-A7E1-D567BE3CD0E1}" dt="2023-05-26T10:50:40.666" v="3241" actId="478"/>
          <ac:spMkLst>
            <pc:docMk/>
            <pc:sldMk cId="1059511585" sldId="277"/>
            <ac:spMk id="4" creationId="{45B91014-4651-E8BB-7987-DA3DB6A1A872}"/>
          </ac:spMkLst>
        </pc:spChg>
        <pc:spChg chg="del">
          <ac:chgData name="Brace, Lewys" userId="9bd9ef77-a98a-4547-b91b-f4387f2705bc" providerId="ADAL" clId="{96BE5182-BBFF-9248-A7E1-D567BE3CD0E1}" dt="2023-05-26T10:50:39.312" v="3240" actId="478"/>
          <ac:spMkLst>
            <pc:docMk/>
            <pc:sldMk cId="1059511585" sldId="277"/>
            <ac:spMk id="5" creationId="{9A570AB8-57E8-8470-AD28-202E1DE4C8B6}"/>
          </ac:spMkLst>
        </pc:spChg>
        <pc:spChg chg="mod">
          <ac:chgData name="Brace, Lewys" userId="9bd9ef77-a98a-4547-b91b-f4387f2705bc" providerId="ADAL" clId="{96BE5182-BBFF-9248-A7E1-D567BE3CD0E1}" dt="2023-05-26T11:56:26.686" v="4197" actId="1076"/>
          <ac:spMkLst>
            <pc:docMk/>
            <pc:sldMk cId="1059511585" sldId="277"/>
            <ac:spMk id="6" creationId="{ECE5B93C-D6D8-B56C-A67A-21CC543D8A43}"/>
          </ac:spMkLst>
        </pc:spChg>
        <pc:picChg chg="del">
          <ac:chgData name="Brace, Lewys" userId="9bd9ef77-a98a-4547-b91b-f4387f2705bc" providerId="ADAL" clId="{96BE5182-BBFF-9248-A7E1-D567BE3CD0E1}" dt="2023-05-26T10:50:37.604" v="3239" actId="478"/>
          <ac:picMkLst>
            <pc:docMk/>
            <pc:sldMk cId="1059511585" sldId="277"/>
            <ac:picMk id="9" creationId="{15DB5EBE-FCB2-E0E1-A20D-ED147BF8DED8}"/>
          </ac:picMkLst>
        </pc:picChg>
      </pc:sldChg>
      <pc:sldChg chg="modSp add mod">
        <pc:chgData name="Brace, Lewys" userId="9bd9ef77-a98a-4547-b91b-f4387f2705bc" providerId="ADAL" clId="{96BE5182-BBFF-9248-A7E1-D567BE3CD0E1}" dt="2023-05-26T12:51:47.132" v="4546" actId="20577"/>
        <pc:sldMkLst>
          <pc:docMk/>
          <pc:sldMk cId="4285274767" sldId="278"/>
        </pc:sldMkLst>
        <pc:spChg chg="mod">
          <ac:chgData name="Brace, Lewys" userId="9bd9ef77-a98a-4547-b91b-f4387f2705bc" providerId="ADAL" clId="{96BE5182-BBFF-9248-A7E1-D567BE3CD0E1}" dt="2023-05-26T12:48:16.003" v="4231" actId="20577"/>
          <ac:spMkLst>
            <pc:docMk/>
            <pc:sldMk cId="4285274767" sldId="278"/>
            <ac:spMk id="2" creationId="{E856A84D-068A-A98A-4028-5A5700AC6AD3}"/>
          </ac:spMkLst>
        </pc:spChg>
        <pc:spChg chg="mod">
          <ac:chgData name="Brace, Lewys" userId="9bd9ef77-a98a-4547-b91b-f4387f2705bc" providerId="ADAL" clId="{96BE5182-BBFF-9248-A7E1-D567BE3CD0E1}" dt="2023-05-26T12:51:47.132" v="4546" actId="20577"/>
          <ac:spMkLst>
            <pc:docMk/>
            <pc:sldMk cId="4285274767" sldId="278"/>
            <ac:spMk id="6" creationId="{ECE5B93C-D6D8-B56C-A67A-21CC543D8A43}"/>
          </ac:spMkLst>
        </pc:spChg>
      </pc:sldChg>
      <pc:sldChg chg="addSp delSp modSp add mod">
        <pc:chgData name="Brace, Lewys" userId="9bd9ef77-a98a-4547-b91b-f4387f2705bc" providerId="ADAL" clId="{96BE5182-BBFF-9248-A7E1-D567BE3CD0E1}" dt="2023-05-26T13:57:58.031" v="5205" actId="1076"/>
        <pc:sldMkLst>
          <pc:docMk/>
          <pc:sldMk cId="104744699" sldId="279"/>
        </pc:sldMkLst>
        <pc:spChg chg="mod">
          <ac:chgData name="Brace, Lewys" userId="9bd9ef77-a98a-4547-b91b-f4387f2705bc" providerId="ADAL" clId="{96BE5182-BBFF-9248-A7E1-D567BE3CD0E1}" dt="2023-05-26T13:48:29.241" v="4614" actId="14100"/>
          <ac:spMkLst>
            <pc:docMk/>
            <pc:sldMk cId="104744699" sldId="279"/>
            <ac:spMk id="2" creationId="{E856A84D-068A-A98A-4028-5A5700AC6AD3}"/>
          </ac:spMkLst>
        </pc:spChg>
        <pc:spChg chg="del">
          <ac:chgData name="Brace, Lewys" userId="9bd9ef77-a98a-4547-b91b-f4387f2705bc" providerId="ADAL" clId="{96BE5182-BBFF-9248-A7E1-D567BE3CD0E1}" dt="2023-05-26T13:48:33.162" v="4615" actId="478"/>
          <ac:spMkLst>
            <pc:docMk/>
            <pc:sldMk cId="104744699" sldId="279"/>
            <ac:spMk id="6" creationId="{ECE5B93C-D6D8-B56C-A67A-21CC543D8A43}"/>
          </ac:spMkLst>
        </pc:spChg>
        <pc:graphicFrameChg chg="add mod modGraphic">
          <ac:chgData name="Brace, Lewys" userId="9bd9ef77-a98a-4547-b91b-f4387f2705bc" providerId="ADAL" clId="{96BE5182-BBFF-9248-A7E1-D567BE3CD0E1}" dt="2023-05-26T13:57:58.031" v="5205" actId="1076"/>
          <ac:graphicFrameMkLst>
            <pc:docMk/>
            <pc:sldMk cId="104744699" sldId="279"/>
            <ac:graphicFrameMk id="4" creationId="{A0340F23-76F9-B959-71BF-C977F2D08BB8}"/>
          </ac:graphicFrameMkLst>
        </pc:graphicFrameChg>
      </pc:sldChg>
      <pc:sldChg chg="addSp delSp modSp add mod">
        <pc:chgData name="Brace, Lewys" userId="9bd9ef77-a98a-4547-b91b-f4387f2705bc" providerId="ADAL" clId="{96BE5182-BBFF-9248-A7E1-D567BE3CD0E1}" dt="2023-05-26T14:35:46.789" v="5742" actId="22"/>
        <pc:sldMkLst>
          <pc:docMk/>
          <pc:sldMk cId="4008010433" sldId="280"/>
        </pc:sldMkLst>
        <pc:spChg chg="mod">
          <ac:chgData name="Brace, Lewys" userId="9bd9ef77-a98a-4547-b91b-f4387f2705bc" providerId="ADAL" clId="{96BE5182-BBFF-9248-A7E1-D567BE3CD0E1}" dt="2023-05-26T14:17:15.132" v="5251" actId="20577"/>
          <ac:spMkLst>
            <pc:docMk/>
            <pc:sldMk cId="4008010433" sldId="280"/>
            <ac:spMk id="2" creationId="{E856A84D-068A-A98A-4028-5A5700AC6AD3}"/>
          </ac:spMkLst>
        </pc:spChg>
        <pc:spChg chg="add del">
          <ac:chgData name="Brace, Lewys" userId="9bd9ef77-a98a-4547-b91b-f4387f2705bc" providerId="ADAL" clId="{96BE5182-BBFF-9248-A7E1-D567BE3CD0E1}" dt="2023-05-26T14:35:46.789" v="5742" actId="22"/>
          <ac:spMkLst>
            <pc:docMk/>
            <pc:sldMk cId="4008010433" sldId="280"/>
            <ac:spMk id="5" creationId="{8254C2E4-356E-EAA0-98E7-9CAE78EF50E5}"/>
          </ac:spMkLst>
        </pc:spChg>
        <pc:spChg chg="mod">
          <ac:chgData name="Brace, Lewys" userId="9bd9ef77-a98a-4547-b91b-f4387f2705bc" providerId="ADAL" clId="{96BE5182-BBFF-9248-A7E1-D567BE3CD0E1}" dt="2023-05-26T14:34:06.149" v="5740" actId="20577"/>
          <ac:spMkLst>
            <pc:docMk/>
            <pc:sldMk cId="4008010433" sldId="280"/>
            <ac:spMk id="6" creationId="{ECE5B93C-D6D8-B56C-A67A-21CC543D8A43}"/>
          </ac:spMkLst>
        </pc:spChg>
      </pc:sldChg>
      <pc:sldChg chg="addSp delSp modSp add mod">
        <pc:chgData name="Brace, Lewys" userId="9bd9ef77-a98a-4547-b91b-f4387f2705bc" providerId="ADAL" clId="{96BE5182-BBFF-9248-A7E1-D567BE3CD0E1}" dt="2023-05-26T14:38:30.230" v="5927" actId="14100"/>
        <pc:sldMkLst>
          <pc:docMk/>
          <pc:sldMk cId="2098776401" sldId="281"/>
        </pc:sldMkLst>
        <pc:spChg chg="mod">
          <ac:chgData name="Brace, Lewys" userId="9bd9ef77-a98a-4547-b91b-f4387f2705bc" providerId="ADAL" clId="{96BE5182-BBFF-9248-A7E1-D567BE3CD0E1}" dt="2023-05-26T14:36:02.786" v="5780" actId="20577"/>
          <ac:spMkLst>
            <pc:docMk/>
            <pc:sldMk cId="2098776401" sldId="281"/>
            <ac:spMk id="2" creationId="{E856A84D-068A-A98A-4028-5A5700AC6AD3}"/>
          </ac:spMkLst>
        </pc:spChg>
        <pc:spChg chg="add del mod">
          <ac:chgData name="Brace, Lewys" userId="9bd9ef77-a98a-4547-b91b-f4387f2705bc" providerId="ADAL" clId="{96BE5182-BBFF-9248-A7E1-D567BE3CD0E1}" dt="2023-05-26T14:37:18.421" v="5920"/>
          <ac:spMkLst>
            <pc:docMk/>
            <pc:sldMk cId="2098776401" sldId="281"/>
            <ac:spMk id="4" creationId="{F802D49D-05D6-943B-168B-50C875C0283A}"/>
          </ac:spMkLst>
        </pc:spChg>
        <pc:spChg chg="mod">
          <ac:chgData name="Brace, Lewys" userId="9bd9ef77-a98a-4547-b91b-f4387f2705bc" providerId="ADAL" clId="{96BE5182-BBFF-9248-A7E1-D567BE3CD0E1}" dt="2023-05-26T14:36:58.989" v="5916" actId="20577"/>
          <ac:spMkLst>
            <pc:docMk/>
            <pc:sldMk cId="2098776401" sldId="281"/>
            <ac:spMk id="6" creationId="{ECE5B93C-D6D8-B56C-A67A-21CC543D8A43}"/>
          </ac:spMkLst>
        </pc:spChg>
        <pc:spChg chg="add del">
          <ac:chgData name="Brace, Lewys" userId="9bd9ef77-a98a-4547-b91b-f4387f2705bc" providerId="ADAL" clId="{96BE5182-BBFF-9248-A7E1-D567BE3CD0E1}" dt="2023-05-26T14:37:56.471" v="5922" actId="22"/>
          <ac:spMkLst>
            <pc:docMk/>
            <pc:sldMk cId="2098776401" sldId="281"/>
            <ac:spMk id="7" creationId="{D12D7337-557D-F14F-E70C-E4C5AEE6CB49}"/>
          </ac:spMkLst>
        </pc:spChg>
        <pc:spChg chg="add del">
          <ac:chgData name="Brace, Lewys" userId="9bd9ef77-a98a-4547-b91b-f4387f2705bc" providerId="ADAL" clId="{96BE5182-BBFF-9248-A7E1-D567BE3CD0E1}" dt="2023-05-26T14:38:01.069" v="5924" actId="22"/>
          <ac:spMkLst>
            <pc:docMk/>
            <pc:sldMk cId="2098776401" sldId="281"/>
            <ac:spMk id="9" creationId="{7F21D5F9-FE72-BE9C-40A0-3EFB1C23CBA1}"/>
          </ac:spMkLst>
        </pc:spChg>
        <pc:picChg chg="add mod">
          <ac:chgData name="Brace, Lewys" userId="9bd9ef77-a98a-4547-b91b-f4387f2705bc" providerId="ADAL" clId="{96BE5182-BBFF-9248-A7E1-D567BE3CD0E1}" dt="2023-05-26T14:38:30.230" v="5927" actId="14100"/>
          <ac:picMkLst>
            <pc:docMk/>
            <pc:sldMk cId="2098776401" sldId="281"/>
            <ac:picMk id="1028" creationId="{140329C9-8BE7-F143-911C-96C47402D586}"/>
          </ac:picMkLst>
        </pc:picChg>
      </pc:sldChg>
    </pc:docChg>
  </pc:docChgLst>
  <pc:docChgLst>
    <pc:chgData name="Brace, Lewys" userId="9bd9ef77-a98a-4547-b91b-f4387f2705bc" providerId="ADAL" clId="{054579EE-F353-4C18-864C-955E5E79EDB5}"/>
    <pc:docChg chg="addSld modSld">
      <pc:chgData name="Brace, Lewys" userId="9bd9ef77-a98a-4547-b91b-f4387f2705bc" providerId="ADAL" clId="{054579EE-F353-4C18-864C-955E5E79EDB5}" dt="2023-06-13T14:47:52.103" v="64" actId="20577"/>
      <pc:docMkLst>
        <pc:docMk/>
      </pc:docMkLst>
      <pc:sldChg chg="modSp add mod">
        <pc:chgData name="Brace, Lewys" userId="9bd9ef77-a98a-4547-b91b-f4387f2705bc" providerId="ADAL" clId="{054579EE-F353-4C18-864C-955E5E79EDB5}" dt="2023-06-13T14:45:24.981" v="28" actId="20577"/>
        <pc:sldMkLst>
          <pc:docMk/>
          <pc:sldMk cId="910120652" sldId="282"/>
        </pc:sldMkLst>
        <pc:spChg chg="mod">
          <ac:chgData name="Brace, Lewys" userId="9bd9ef77-a98a-4547-b91b-f4387f2705bc" providerId="ADAL" clId="{054579EE-F353-4C18-864C-955E5E79EDB5}" dt="2023-06-13T14:45:24.981" v="28" actId="20577"/>
          <ac:spMkLst>
            <pc:docMk/>
            <pc:sldMk cId="910120652" sldId="282"/>
            <ac:spMk id="2" creationId="{F0AA3A74-B2AF-66B4-E8A8-6139D704B501}"/>
          </ac:spMkLst>
        </pc:spChg>
      </pc:sldChg>
      <pc:sldChg chg="modSp add mod">
        <pc:chgData name="Brace, Lewys" userId="9bd9ef77-a98a-4547-b91b-f4387f2705bc" providerId="ADAL" clId="{054579EE-F353-4C18-864C-955E5E79EDB5}" dt="2023-06-13T14:47:52.103" v="64" actId="20577"/>
        <pc:sldMkLst>
          <pc:docMk/>
          <pc:sldMk cId="889638311" sldId="283"/>
        </pc:sldMkLst>
        <pc:spChg chg="mod">
          <ac:chgData name="Brace, Lewys" userId="9bd9ef77-a98a-4547-b91b-f4387f2705bc" providerId="ADAL" clId="{054579EE-F353-4C18-864C-955E5E79EDB5}" dt="2023-06-13T14:47:43.316" v="63" actId="6549"/>
          <ac:spMkLst>
            <pc:docMk/>
            <pc:sldMk cId="889638311" sldId="283"/>
            <ac:spMk id="2" creationId="{E856A84D-068A-A98A-4028-5A5700AC6AD3}"/>
          </ac:spMkLst>
        </pc:spChg>
        <pc:spChg chg="mod">
          <ac:chgData name="Brace, Lewys" userId="9bd9ef77-a98a-4547-b91b-f4387f2705bc" providerId="ADAL" clId="{054579EE-F353-4C18-864C-955E5E79EDB5}" dt="2023-06-13T14:47:52.103" v="64" actId="20577"/>
          <ac:spMkLst>
            <pc:docMk/>
            <pc:sldMk cId="889638311" sldId="283"/>
            <ac:spMk id="6" creationId="{ECE5B93C-D6D8-B56C-A67A-21CC543D8A43}"/>
          </ac:spMkLst>
        </pc:spChg>
      </pc:sldChg>
    </pc:docChg>
  </pc:docChgLst>
  <pc:docChgLst>
    <pc:chgData name="Brace, Lewys" userId="9bd9ef77-a98a-4547-b91b-f4387f2705bc" providerId="ADAL" clId="{17234945-5193-864B-9A72-79FBCD6E5226}"/>
    <pc:docChg chg="undo custSel addSld delSld modSld sldOrd">
      <pc:chgData name="Brace, Lewys" userId="9bd9ef77-a98a-4547-b91b-f4387f2705bc" providerId="ADAL" clId="{17234945-5193-864B-9A72-79FBCD6E5226}" dt="2023-07-24T13:18:15.335" v="8785" actId="1076"/>
      <pc:docMkLst>
        <pc:docMk/>
      </pc:docMkLst>
      <pc:sldChg chg="addSp delSp modSp del mod">
        <pc:chgData name="Brace, Lewys" userId="9bd9ef77-a98a-4547-b91b-f4387f2705bc" providerId="ADAL" clId="{17234945-5193-864B-9A72-79FBCD6E5226}" dt="2023-06-27T08:03:58.749" v="1458" actId="2696"/>
        <pc:sldMkLst>
          <pc:docMk/>
          <pc:sldMk cId="2903605744" sldId="256"/>
        </pc:sldMkLst>
        <pc:spChg chg="mod">
          <ac:chgData name="Brace, Lewys" userId="9bd9ef77-a98a-4547-b91b-f4387f2705bc" providerId="ADAL" clId="{17234945-5193-864B-9A72-79FBCD6E5226}" dt="2023-06-27T08:01:49.908" v="1443" actId="26606"/>
          <ac:spMkLst>
            <pc:docMk/>
            <pc:sldMk cId="2903605744" sldId="256"/>
            <ac:spMk id="2" creationId="{AE0B654B-6D67-4C56-F6F8-F30656E10AA2}"/>
          </ac:spMkLst>
        </pc:spChg>
        <pc:spChg chg="mod">
          <ac:chgData name="Brace, Lewys" userId="9bd9ef77-a98a-4547-b91b-f4387f2705bc" providerId="ADAL" clId="{17234945-5193-864B-9A72-79FBCD6E5226}" dt="2023-06-27T07:56:24.351" v="1399" actId="26606"/>
          <ac:spMkLst>
            <pc:docMk/>
            <pc:sldMk cId="2903605744" sldId="256"/>
            <ac:spMk id="3" creationId="{97098E19-97C5-7BBD-E876-C75728D02691}"/>
          </ac:spMkLst>
        </pc:spChg>
        <pc:spChg chg="add del">
          <ac:chgData name="Brace, Lewys" userId="9bd9ef77-a98a-4547-b91b-f4387f2705bc" providerId="ADAL" clId="{17234945-5193-864B-9A72-79FBCD6E5226}" dt="2023-06-27T08:01:49.908" v="1443" actId="26606"/>
          <ac:spMkLst>
            <pc:docMk/>
            <pc:sldMk cId="2903605744" sldId="256"/>
            <ac:spMk id="9" creationId="{7A18C9FB-EC4C-4DAE-8F7D-C6E5AF607958}"/>
          </ac:spMkLst>
        </pc:spChg>
        <pc:spChg chg="add del">
          <ac:chgData name="Brace, Lewys" userId="9bd9ef77-a98a-4547-b91b-f4387f2705bc" providerId="ADAL" clId="{17234945-5193-864B-9A72-79FBCD6E5226}" dt="2023-06-27T08:01:49.908" v="1443" actId="26606"/>
          <ac:spMkLst>
            <pc:docMk/>
            <pc:sldMk cId="2903605744" sldId="256"/>
            <ac:spMk id="11" creationId="{B47A9921-6509-49C2-BEBF-924F28066091}"/>
          </ac:spMkLst>
        </pc:spChg>
        <pc:spChg chg="add del">
          <ac:chgData name="Brace, Lewys" userId="9bd9ef77-a98a-4547-b91b-f4387f2705bc" providerId="ADAL" clId="{17234945-5193-864B-9A72-79FBCD6E5226}" dt="2023-06-27T07:55:59.010" v="1393" actId="26606"/>
          <ac:spMkLst>
            <pc:docMk/>
            <pc:sldMk cId="2903605744" sldId="256"/>
            <ac:spMk id="13" creationId="{7A18C9FB-EC4C-4DAE-8F7D-C6E5AF607958}"/>
          </ac:spMkLst>
        </pc:spChg>
        <pc:spChg chg="add del">
          <ac:chgData name="Brace, Lewys" userId="9bd9ef77-a98a-4547-b91b-f4387f2705bc" providerId="ADAL" clId="{17234945-5193-864B-9A72-79FBCD6E5226}" dt="2023-06-27T07:55:59.010" v="1393" actId="26606"/>
          <ac:spMkLst>
            <pc:docMk/>
            <pc:sldMk cId="2903605744" sldId="256"/>
            <ac:spMk id="14" creationId="{B47A9921-6509-49C2-BEBF-924F28066091}"/>
          </ac:spMkLst>
        </pc:spChg>
        <pc:spChg chg="add del">
          <ac:chgData name="Brace, Lewys" userId="9bd9ef77-a98a-4547-b91b-f4387f2705bc" providerId="ADAL" clId="{17234945-5193-864B-9A72-79FBCD6E5226}" dt="2023-06-27T07:56:24.351" v="1399" actId="26606"/>
          <ac:spMkLst>
            <pc:docMk/>
            <pc:sldMk cId="2903605744" sldId="256"/>
            <ac:spMk id="15" creationId="{7A18C9FB-EC4C-4DAE-8F7D-C6E5AF607958}"/>
          </ac:spMkLst>
        </pc:spChg>
        <pc:spChg chg="add del">
          <ac:chgData name="Brace, Lewys" userId="9bd9ef77-a98a-4547-b91b-f4387f2705bc" providerId="ADAL" clId="{17234945-5193-864B-9A72-79FBCD6E5226}" dt="2023-06-27T07:55:29.968" v="1384" actId="26606"/>
          <ac:spMkLst>
            <pc:docMk/>
            <pc:sldMk cId="2903605744" sldId="256"/>
            <ac:spMk id="16" creationId="{7A18C9FB-EC4C-4DAE-8F7D-C6E5AF607958}"/>
          </ac:spMkLst>
        </pc:spChg>
        <pc:spChg chg="add del">
          <ac:chgData name="Brace, Lewys" userId="9bd9ef77-a98a-4547-b91b-f4387f2705bc" providerId="ADAL" clId="{17234945-5193-864B-9A72-79FBCD6E5226}" dt="2023-06-27T07:56:24.351" v="1399" actId="26606"/>
          <ac:spMkLst>
            <pc:docMk/>
            <pc:sldMk cId="2903605744" sldId="256"/>
            <ac:spMk id="17" creationId="{A6A60682-4FD3-4D6A-9707-BD258497813E}"/>
          </ac:spMkLst>
        </pc:spChg>
        <pc:spChg chg="add del">
          <ac:chgData name="Brace, Lewys" userId="9bd9ef77-a98a-4547-b91b-f4387f2705bc" providerId="ADAL" clId="{17234945-5193-864B-9A72-79FBCD6E5226}" dt="2023-06-27T07:55:29.968" v="1384" actId="26606"/>
          <ac:spMkLst>
            <pc:docMk/>
            <pc:sldMk cId="2903605744" sldId="256"/>
            <ac:spMk id="18" creationId="{B47A9921-6509-49C2-BEBF-924F28066091}"/>
          </ac:spMkLst>
        </pc:spChg>
        <pc:spChg chg="add del">
          <ac:chgData name="Brace, Lewys" userId="9bd9ef77-a98a-4547-b91b-f4387f2705bc" providerId="ADAL" clId="{17234945-5193-864B-9A72-79FBCD6E5226}" dt="2023-06-27T08:01:26.783" v="1433" actId="26606"/>
          <ac:spMkLst>
            <pc:docMk/>
            <pc:sldMk cId="2903605744" sldId="256"/>
            <ac:spMk id="19" creationId="{7A18C9FB-EC4C-4DAE-8F7D-C6E5AF607958}"/>
          </ac:spMkLst>
        </pc:spChg>
        <pc:spChg chg="add del">
          <ac:chgData name="Brace, Lewys" userId="9bd9ef77-a98a-4547-b91b-f4387f2705bc" providerId="ADAL" clId="{17234945-5193-864B-9A72-79FBCD6E5226}" dt="2023-06-27T07:56:24.351" v="1399" actId="26606"/>
          <ac:spMkLst>
            <pc:docMk/>
            <pc:sldMk cId="2903605744" sldId="256"/>
            <ac:spMk id="20" creationId="{4EB7CBBE-178B-4DB3-AD92-DED458BAE7CE}"/>
          </ac:spMkLst>
        </pc:spChg>
        <pc:spChg chg="add del">
          <ac:chgData name="Brace, Lewys" userId="9bd9ef77-a98a-4547-b91b-f4387f2705bc" providerId="ADAL" clId="{17234945-5193-864B-9A72-79FBCD6E5226}" dt="2023-06-27T08:01:26.783" v="1433" actId="26606"/>
          <ac:spMkLst>
            <pc:docMk/>
            <pc:sldMk cId="2903605744" sldId="256"/>
            <ac:spMk id="21" creationId="{B47A9921-6509-49C2-BEBF-924F28066091}"/>
          </ac:spMkLst>
        </pc:spChg>
        <pc:spChg chg="add del">
          <ac:chgData name="Brace, Lewys" userId="9bd9ef77-a98a-4547-b91b-f4387f2705bc" providerId="ADAL" clId="{17234945-5193-864B-9A72-79FBCD6E5226}" dt="2023-06-27T07:57:08.009" v="1417" actId="26606"/>
          <ac:spMkLst>
            <pc:docMk/>
            <pc:sldMk cId="2903605744" sldId="256"/>
            <ac:spMk id="22" creationId="{7A18C9FB-EC4C-4DAE-8F7D-C6E5AF607958}"/>
          </ac:spMkLst>
        </pc:spChg>
        <pc:spChg chg="add del">
          <ac:chgData name="Brace, Lewys" userId="9bd9ef77-a98a-4547-b91b-f4387f2705bc" providerId="ADAL" clId="{17234945-5193-864B-9A72-79FBCD6E5226}" dt="2023-06-27T07:57:08.009" v="1417" actId="26606"/>
          <ac:spMkLst>
            <pc:docMk/>
            <pc:sldMk cId="2903605744" sldId="256"/>
            <ac:spMk id="23" creationId="{B47A9921-6509-49C2-BEBF-924F28066091}"/>
          </ac:spMkLst>
        </pc:spChg>
        <pc:spChg chg="add del">
          <ac:chgData name="Brace, Lewys" userId="9bd9ef77-a98a-4547-b91b-f4387f2705bc" providerId="ADAL" clId="{17234945-5193-864B-9A72-79FBCD6E5226}" dt="2023-06-27T08:01:48.301" v="1440" actId="26606"/>
          <ac:spMkLst>
            <pc:docMk/>
            <pc:sldMk cId="2903605744" sldId="256"/>
            <ac:spMk id="24" creationId="{7A18C9FB-EC4C-4DAE-8F7D-C6E5AF607958}"/>
          </ac:spMkLst>
        </pc:spChg>
        <pc:spChg chg="add del">
          <ac:chgData name="Brace, Lewys" userId="9bd9ef77-a98a-4547-b91b-f4387f2705bc" providerId="ADAL" clId="{17234945-5193-864B-9A72-79FBCD6E5226}" dt="2023-06-27T08:01:48.301" v="1440" actId="26606"/>
          <ac:spMkLst>
            <pc:docMk/>
            <pc:sldMk cId="2903605744" sldId="256"/>
            <ac:spMk id="25" creationId="{B47A9921-6509-49C2-BEBF-924F28066091}"/>
          </ac:spMkLst>
        </pc:spChg>
        <pc:spChg chg="add del">
          <ac:chgData name="Brace, Lewys" userId="9bd9ef77-a98a-4547-b91b-f4387f2705bc" providerId="ADAL" clId="{17234945-5193-864B-9A72-79FBCD6E5226}" dt="2023-06-27T08:01:49.903" v="1442" actId="26606"/>
          <ac:spMkLst>
            <pc:docMk/>
            <pc:sldMk cId="2903605744" sldId="256"/>
            <ac:spMk id="27" creationId="{7A18C9FB-EC4C-4DAE-8F7D-C6E5AF607958}"/>
          </ac:spMkLst>
        </pc:spChg>
        <pc:spChg chg="add del">
          <ac:chgData name="Brace, Lewys" userId="9bd9ef77-a98a-4547-b91b-f4387f2705bc" providerId="ADAL" clId="{17234945-5193-864B-9A72-79FBCD6E5226}" dt="2023-06-27T08:01:49.903" v="1442" actId="26606"/>
          <ac:spMkLst>
            <pc:docMk/>
            <pc:sldMk cId="2903605744" sldId="256"/>
            <ac:spMk id="28" creationId="{F47DB6CD-8E9E-4643-B3B6-01BD80429B3C}"/>
          </ac:spMkLst>
        </pc:spChg>
        <pc:spChg chg="add">
          <ac:chgData name="Brace, Lewys" userId="9bd9ef77-a98a-4547-b91b-f4387f2705bc" providerId="ADAL" clId="{17234945-5193-864B-9A72-79FBCD6E5226}" dt="2023-06-27T08:01:49.908" v="1443" actId="26606"/>
          <ac:spMkLst>
            <pc:docMk/>
            <pc:sldMk cId="2903605744" sldId="256"/>
            <ac:spMk id="30" creationId="{7A18C9FB-EC4C-4DAE-8F7D-C6E5AF607958}"/>
          </ac:spMkLst>
        </pc:spChg>
        <pc:spChg chg="add">
          <ac:chgData name="Brace, Lewys" userId="9bd9ef77-a98a-4547-b91b-f4387f2705bc" providerId="ADAL" clId="{17234945-5193-864B-9A72-79FBCD6E5226}" dt="2023-06-27T08:01:49.908" v="1443" actId="26606"/>
          <ac:spMkLst>
            <pc:docMk/>
            <pc:sldMk cId="2903605744" sldId="256"/>
            <ac:spMk id="31" creationId="{B47A9921-6509-49C2-BEBF-924F28066091}"/>
          </ac:spMkLst>
        </pc:spChg>
        <pc:picChg chg="del">
          <ac:chgData name="Brace, Lewys" userId="9bd9ef77-a98a-4547-b91b-f4387f2705bc" providerId="ADAL" clId="{17234945-5193-864B-9A72-79FBCD6E5226}" dt="2023-06-27T07:54:27.266" v="1371" actId="478"/>
          <ac:picMkLst>
            <pc:docMk/>
            <pc:sldMk cId="2903605744" sldId="256"/>
            <ac:picMk id="4" creationId="{454D28A0-5724-9701-038F-3E46F786F5C0}"/>
          </ac:picMkLst>
        </pc:picChg>
        <pc:picChg chg="add del mod ord">
          <ac:chgData name="Brace, Lewys" userId="9bd9ef77-a98a-4547-b91b-f4387f2705bc" providerId="ADAL" clId="{17234945-5193-864B-9A72-79FBCD6E5226}" dt="2023-06-27T07:57:18.153" v="1426" actId="478"/>
          <ac:picMkLst>
            <pc:docMk/>
            <pc:sldMk cId="2903605744" sldId="256"/>
            <ac:picMk id="5" creationId="{243DFA3A-BF0A-94B2-6899-F57A394B9499}"/>
          </ac:picMkLst>
        </pc:picChg>
        <pc:picChg chg="add del mod">
          <ac:chgData name="Brace, Lewys" userId="9bd9ef77-a98a-4547-b91b-f4387f2705bc" providerId="ADAL" clId="{17234945-5193-864B-9A72-79FBCD6E5226}" dt="2023-06-27T07:57:06.296" v="1412"/>
          <ac:picMkLst>
            <pc:docMk/>
            <pc:sldMk cId="2903605744" sldId="256"/>
            <ac:picMk id="6" creationId="{FB21DA5F-711B-0117-F2D7-A611AF5CC5B7}"/>
          </ac:picMkLst>
        </pc:picChg>
        <pc:picChg chg="add del mod">
          <ac:chgData name="Brace, Lewys" userId="9bd9ef77-a98a-4547-b91b-f4387f2705bc" providerId="ADAL" clId="{17234945-5193-864B-9A72-79FBCD6E5226}" dt="2023-06-27T08:01:40.442" v="1436" actId="478"/>
          <ac:picMkLst>
            <pc:docMk/>
            <pc:sldMk cId="2903605744" sldId="256"/>
            <ac:picMk id="7" creationId="{0A17086B-03FF-5A08-E08F-8D21C52BE320}"/>
          </ac:picMkLst>
        </pc:picChg>
        <pc:picChg chg="add mod">
          <ac:chgData name="Brace, Lewys" userId="9bd9ef77-a98a-4547-b91b-f4387f2705bc" providerId="ADAL" clId="{17234945-5193-864B-9A72-79FBCD6E5226}" dt="2023-06-27T08:01:49.908" v="1443" actId="26606"/>
          <ac:picMkLst>
            <pc:docMk/>
            <pc:sldMk cId="2903605744" sldId="256"/>
            <ac:picMk id="8" creationId="{084C263F-27D0-2305-8E17-0DD4DF66A563}"/>
          </ac:picMkLst>
        </pc:picChg>
      </pc:sldChg>
      <pc:sldChg chg="modSp mod ord">
        <pc:chgData name="Brace, Lewys" userId="9bd9ef77-a98a-4547-b91b-f4387f2705bc" providerId="ADAL" clId="{17234945-5193-864B-9A72-79FBCD6E5226}" dt="2023-06-27T09:56:54.868" v="4561" actId="20577"/>
        <pc:sldMkLst>
          <pc:docMk/>
          <pc:sldMk cId="3813520361" sldId="257"/>
        </pc:sldMkLst>
        <pc:spChg chg="mod">
          <ac:chgData name="Brace, Lewys" userId="9bd9ef77-a98a-4547-b91b-f4387f2705bc" providerId="ADAL" clId="{17234945-5193-864B-9A72-79FBCD6E5226}" dt="2023-06-27T09:54:20.883" v="4438" actId="20577"/>
          <ac:spMkLst>
            <pc:docMk/>
            <pc:sldMk cId="3813520361" sldId="257"/>
            <ac:spMk id="2" creationId="{C138BE96-66ED-26CB-8E56-AC8029484546}"/>
          </ac:spMkLst>
        </pc:spChg>
        <pc:spChg chg="mod">
          <ac:chgData name="Brace, Lewys" userId="9bd9ef77-a98a-4547-b91b-f4387f2705bc" providerId="ADAL" clId="{17234945-5193-864B-9A72-79FBCD6E5226}" dt="2023-06-27T09:56:54.868" v="4561" actId="20577"/>
          <ac:spMkLst>
            <pc:docMk/>
            <pc:sldMk cId="3813520361" sldId="257"/>
            <ac:spMk id="8" creationId="{4D03D6CA-F098-C6A3-1710-4796261C4523}"/>
          </ac:spMkLst>
        </pc:spChg>
        <pc:picChg chg="mod">
          <ac:chgData name="Brace, Lewys" userId="9bd9ef77-a98a-4547-b91b-f4387f2705bc" providerId="ADAL" clId="{17234945-5193-864B-9A72-79FBCD6E5226}" dt="2023-06-27T09:54:32.358" v="4442" actId="14100"/>
          <ac:picMkLst>
            <pc:docMk/>
            <pc:sldMk cId="3813520361" sldId="257"/>
            <ac:picMk id="6" creationId="{FEAA507F-1744-C6B4-DCD5-7804C92A1F77}"/>
          </ac:picMkLst>
        </pc:picChg>
      </pc:sldChg>
      <pc:sldChg chg="modSp mod">
        <pc:chgData name="Brace, Lewys" userId="9bd9ef77-a98a-4547-b91b-f4387f2705bc" providerId="ADAL" clId="{17234945-5193-864B-9A72-79FBCD6E5226}" dt="2023-06-27T08:36:50.107" v="1940" actId="14100"/>
        <pc:sldMkLst>
          <pc:docMk/>
          <pc:sldMk cId="2132446060" sldId="258"/>
        </pc:sldMkLst>
        <pc:spChg chg="mod">
          <ac:chgData name="Brace, Lewys" userId="9bd9ef77-a98a-4547-b91b-f4387f2705bc" providerId="ADAL" clId="{17234945-5193-864B-9A72-79FBCD6E5226}" dt="2023-06-27T08:36:50.107" v="1940" actId="14100"/>
          <ac:spMkLst>
            <pc:docMk/>
            <pc:sldMk cId="2132446060" sldId="258"/>
            <ac:spMk id="2" creationId="{0F511400-4F48-098B-6719-51D74AD5FDA6}"/>
          </ac:spMkLst>
        </pc:spChg>
        <pc:spChg chg="mod">
          <ac:chgData name="Brace, Lewys" userId="9bd9ef77-a98a-4547-b91b-f4387f2705bc" providerId="ADAL" clId="{17234945-5193-864B-9A72-79FBCD6E5226}" dt="2023-06-27T08:34:39.370" v="1938" actId="1076"/>
          <ac:spMkLst>
            <pc:docMk/>
            <pc:sldMk cId="2132446060" sldId="258"/>
            <ac:spMk id="6" creationId="{0AAB346E-9C54-FCA6-5D9F-5815D52381F8}"/>
          </ac:spMkLst>
        </pc:spChg>
      </pc:sldChg>
      <pc:sldChg chg="modSp mod">
        <pc:chgData name="Brace, Lewys" userId="9bd9ef77-a98a-4547-b91b-f4387f2705bc" providerId="ADAL" clId="{17234945-5193-864B-9A72-79FBCD6E5226}" dt="2023-06-27T10:33:48.151" v="5143" actId="20577"/>
        <pc:sldMkLst>
          <pc:docMk/>
          <pc:sldMk cId="2098776401" sldId="281"/>
        </pc:sldMkLst>
        <pc:spChg chg="mod">
          <ac:chgData name="Brace, Lewys" userId="9bd9ef77-a98a-4547-b91b-f4387f2705bc" providerId="ADAL" clId="{17234945-5193-864B-9A72-79FBCD6E5226}" dt="2023-06-27T10:33:48.151" v="5143" actId="20577"/>
          <ac:spMkLst>
            <pc:docMk/>
            <pc:sldMk cId="2098776401" sldId="281"/>
            <ac:spMk id="6" creationId="{ECE5B93C-D6D8-B56C-A67A-21CC543D8A43}"/>
          </ac:spMkLst>
        </pc:spChg>
      </pc:sldChg>
      <pc:sldChg chg="addSp delSp modSp mod">
        <pc:chgData name="Brace, Lewys" userId="9bd9ef77-a98a-4547-b91b-f4387f2705bc" providerId="ADAL" clId="{17234945-5193-864B-9A72-79FBCD6E5226}" dt="2023-06-26T13:46:29.705" v="635" actId="22"/>
        <pc:sldMkLst>
          <pc:docMk/>
          <pc:sldMk cId="889638311" sldId="283"/>
        </pc:sldMkLst>
        <pc:spChg chg="mod">
          <ac:chgData name="Brace, Lewys" userId="9bd9ef77-a98a-4547-b91b-f4387f2705bc" providerId="ADAL" clId="{17234945-5193-864B-9A72-79FBCD6E5226}" dt="2023-06-26T09:53:33.640" v="0" actId="20577"/>
          <ac:spMkLst>
            <pc:docMk/>
            <pc:sldMk cId="889638311" sldId="283"/>
            <ac:spMk id="2" creationId="{E856A84D-068A-A98A-4028-5A5700AC6AD3}"/>
          </ac:spMkLst>
        </pc:spChg>
        <pc:spChg chg="add del">
          <ac:chgData name="Brace, Lewys" userId="9bd9ef77-a98a-4547-b91b-f4387f2705bc" providerId="ADAL" clId="{17234945-5193-864B-9A72-79FBCD6E5226}" dt="2023-06-26T13:46:29.705" v="635" actId="22"/>
          <ac:spMkLst>
            <pc:docMk/>
            <pc:sldMk cId="889638311" sldId="283"/>
            <ac:spMk id="5" creationId="{97A2BED1-C6C3-7857-E994-22765AF8365B}"/>
          </ac:spMkLst>
        </pc:spChg>
        <pc:spChg chg="mod">
          <ac:chgData name="Brace, Lewys" userId="9bd9ef77-a98a-4547-b91b-f4387f2705bc" providerId="ADAL" clId="{17234945-5193-864B-9A72-79FBCD6E5226}" dt="2023-06-26T10:53:06.016" v="633" actId="20577"/>
          <ac:spMkLst>
            <pc:docMk/>
            <pc:sldMk cId="889638311" sldId="283"/>
            <ac:spMk id="6" creationId="{ECE5B93C-D6D8-B56C-A67A-21CC543D8A43}"/>
          </ac:spMkLst>
        </pc:spChg>
      </pc:sldChg>
      <pc:sldChg chg="addSp delSp modSp add del mod">
        <pc:chgData name="Brace, Lewys" userId="9bd9ef77-a98a-4547-b91b-f4387f2705bc" providerId="ADAL" clId="{17234945-5193-864B-9A72-79FBCD6E5226}" dt="2023-06-26T15:38:44.399" v="762" actId="2696"/>
        <pc:sldMkLst>
          <pc:docMk/>
          <pc:sldMk cId="2511022163" sldId="284"/>
        </pc:sldMkLst>
        <pc:spChg chg="del">
          <ac:chgData name="Brace, Lewys" userId="9bd9ef77-a98a-4547-b91b-f4387f2705bc" providerId="ADAL" clId="{17234945-5193-864B-9A72-79FBCD6E5226}" dt="2023-06-26T13:46:41.973" v="637" actId="478"/>
          <ac:spMkLst>
            <pc:docMk/>
            <pc:sldMk cId="2511022163" sldId="284"/>
            <ac:spMk id="2" creationId="{E856A84D-068A-A98A-4028-5A5700AC6AD3}"/>
          </ac:spMkLst>
        </pc:spChg>
        <pc:spChg chg="add del mod">
          <ac:chgData name="Brace, Lewys" userId="9bd9ef77-a98a-4547-b91b-f4387f2705bc" providerId="ADAL" clId="{17234945-5193-864B-9A72-79FBCD6E5226}" dt="2023-06-26T13:46:44.015" v="638" actId="478"/>
          <ac:spMkLst>
            <pc:docMk/>
            <pc:sldMk cId="2511022163" sldId="284"/>
            <ac:spMk id="5" creationId="{5FEAB858-3B78-685F-52AF-331693C022C5}"/>
          </ac:spMkLst>
        </pc:spChg>
      </pc:sldChg>
      <pc:sldChg chg="addSp delSp modSp new mod">
        <pc:chgData name="Brace, Lewys" userId="9bd9ef77-a98a-4547-b91b-f4387f2705bc" providerId="ADAL" clId="{17234945-5193-864B-9A72-79FBCD6E5226}" dt="2023-06-26T14:36:13.769" v="732" actId="14100"/>
        <pc:sldMkLst>
          <pc:docMk/>
          <pc:sldMk cId="3960425370" sldId="285"/>
        </pc:sldMkLst>
        <pc:spChg chg="mod">
          <ac:chgData name="Brace, Lewys" userId="9bd9ef77-a98a-4547-b91b-f4387f2705bc" providerId="ADAL" clId="{17234945-5193-864B-9A72-79FBCD6E5226}" dt="2023-06-26T14:34:53.617" v="665" actId="20577"/>
          <ac:spMkLst>
            <pc:docMk/>
            <pc:sldMk cId="3960425370" sldId="285"/>
            <ac:spMk id="2" creationId="{62DDDFB2-52EE-5F0A-D300-884D054CEFD0}"/>
          </ac:spMkLst>
        </pc:spChg>
        <pc:spChg chg="add mod">
          <ac:chgData name="Brace, Lewys" userId="9bd9ef77-a98a-4547-b91b-f4387f2705bc" providerId="ADAL" clId="{17234945-5193-864B-9A72-79FBCD6E5226}" dt="2023-06-26T14:36:13.769" v="732" actId="14100"/>
          <ac:spMkLst>
            <pc:docMk/>
            <pc:sldMk cId="3960425370" sldId="285"/>
            <ac:spMk id="5" creationId="{560234B6-9A95-C0B1-C356-D5DC14C4B470}"/>
          </ac:spMkLst>
        </pc:spChg>
        <pc:picChg chg="add del mod">
          <ac:chgData name="Brace, Lewys" userId="9bd9ef77-a98a-4547-b91b-f4387f2705bc" providerId="ADAL" clId="{17234945-5193-864B-9A72-79FBCD6E5226}" dt="2023-06-26T14:33:33.125" v="641" actId="478"/>
          <ac:picMkLst>
            <pc:docMk/>
            <pc:sldMk cId="3960425370" sldId="285"/>
            <ac:picMk id="3" creationId="{2966E277-5924-D859-74BF-1A4C03A0586E}"/>
          </ac:picMkLst>
        </pc:picChg>
        <pc:picChg chg="add mod">
          <ac:chgData name="Brace, Lewys" userId="9bd9ef77-a98a-4547-b91b-f4387f2705bc" providerId="ADAL" clId="{17234945-5193-864B-9A72-79FBCD6E5226}" dt="2023-06-26T14:35:20.220" v="667" actId="1076"/>
          <ac:picMkLst>
            <pc:docMk/>
            <pc:sldMk cId="3960425370" sldId="285"/>
            <ac:picMk id="4" creationId="{D7572A0C-E842-8FBC-D566-3E7AF39DA72F}"/>
          </ac:picMkLst>
        </pc:picChg>
      </pc:sldChg>
      <pc:sldChg chg="addSp modSp new mod">
        <pc:chgData name="Brace, Lewys" userId="9bd9ef77-a98a-4547-b91b-f4387f2705bc" providerId="ADAL" clId="{17234945-5193-864B-9A72-79FBCD6E5226}" dt="2023-06-26T14:45:41.432" v="761" actId="1076"/>
        <pc:sldMkLst>
          <pc:docMk/>
          <pc:sldMk cId="152340232" sldId="286"/>
        </pc:sldMkLst>
        <pc:spChg chg="mod">
          <ac:chgData name="Brace, Lewys" userId="9bd9ef77-a98a-4547-b91b-f4387f2705bc" providerId="ADAL" clId="{17234945-5193-864B-9A72-79FBCD6E5226}" dt="2023-06-26T14:45:00.411" v="754" actId="1076"/>
          <ac:spMkLst>
            <pc:docMk/>
            <pc:sldMk cId="152340232" sldId="286"/>
            <ac:spMk id="2" creationId="{FD8EEDE5-143D-1B57-56D5-D51573B25CB7}"/>
          </ac:spMkLst>
        </pc:spChg>
        <pc:spChg chg="add mod">
          <ac:chgData name="Brace, Lewys" userId="9bd9ef77-a98a-4547-b91b-f4387f2705bc" providerId="ADAL" clId="{17234945-5193-864B-9A72-79FBCD6E5226}" dt="2023-06-26T14:45:41.432" v="761" actId="1076"/>
          <ac:spMkLst>
            <pc:docMk/>
            <pc:sldMk cId="152340232" sldId="286"/>
            <ac:spMk id="4" creationId="{CCAEA95D-BE5C-9FAC-4B54-E8497B9A2116}"/>
          </ac:spMkLst>
        </pc:spChg>
        <pc:picChg chg="add mod">
          <ac:chgData name="Brace, Lewys" userId="9bd9ef77-a98a-4547-b91b-f4387f2705bc" providerId="ADAL" clId="{17234945-5193-864B-9A72-79FBCD6E5226}" dt="2023-06-26T14:45:06.176" v="757" actId="1076"/>
          <ac:picMkLst>
            <pc:docMk/>
            <pc:sldMk cId="152340232" sldId="286"/>
            <ac:picMk id="3" creationId="{25A363B5-3733-F8C9-9A23-D9F8A0674FDA}"/>
          </ac:picMkLst>
        </pc:picChg>
      </pc:sldChg>
      <pc:sldChg chg="modSp add mod">
        <pc:chgData name="Brace, Lewys" userId="9bd9ef77-a98a-4547-b91b-f4387f2705bc" providerId="ADAL" clId="{17234945-5193-864B-9A72-79FBCD6E5226}" dt="2023-06-26T15:44:16.510" v="1370" actId="1076"/>
        <pc:sldMkLst>
          <pc:docMk/>
          <pc:sldMk cId="1831160295" sldId="287"/>
        </pc:sldMkLst>
        <pc:spChg chg="mod">
          <ac:chgData name="Brace, Lewys" userId="9bd9ef77-a98a-4547-b91b-f4387f2705bc" providerId="ADAL" clId="{17234945-5193-864B-9A72-79FBCD6E5226}" dt="2023-06-26T15:44:13.062" v="1369" actId="1076"/>
          <ac:spMkLst>
            <pc:docMk/>
            <pc:sldMk cId="1831160295" sldId="287"/>
            <ac:spMk id="2" creationId="{E856A84D-068A-A98A-4028-5A5700AC6AD3}"/>
          </ac:spMkLst>
        </pc:spChg>
        <pc:spChg chg="mod">
          <ac:chgData name="Brace, Lewys" userId="9bd9ef77-a98a-4547-b91b-f4387f2705bc" providerId="ADAL" clId="{17234945-5193-864B-9A72-79FBCD6E5226}" dt="2023-06-26T15:44:16.510" v="1370" actId="1076"/>
          <ac:spMkLst>
            <pc:docMk/>
            <pc:sldMk cId="1831160295" sldId="287"/>
            <ac:spMk id="6" creationId="{ECE5B93C-D6D8-B56C-A67A-21CC543D8A43}"/>
          </ac:spMkLst>
        </pc:spChg>
      </pc:sldChg>
      <pc:sldChg chg="addSp delSp modSp add mod setBg delDesignElem">
        <pc:chgData name="Brace, Lewys" userId="9bd9ef77-a98a-4547-b91b-f4387f2705bc" providerId="ADAL" clId="{17234945-5193-864B-9A72-79FBCD6E5226}" dt="2023-07-24T13:18:15.335" v="8785" actId="1076"/>
        <pc:sldMkLst>
          <pc:docMk/>
          <pc:sldMk cId="710273954" sldId="288"/>
        </pc:sldMkLst>
        <pc:spChg chg="mod">
          <ac:chgData name="Brace, Lewys" userId="9bd9ef77-a98a-4547-b91b-f4387f2705bc" providerId="ADAL" clId="{17234945-5193-864B-9A72-79FBCD6E5226}" dt="2023-06-27T08:03:52.954" v="1456" actId="26606"/>
          <ac:spMkLst>
            <pc:docMk/>
            <pc:sldMk cId="710273954" sldId="288"/>
            <ac:spMk id="2" creationId="{AE0B654B-6D67-4C56-F6F8-F30656E10AA2}"/>
          </ac:spMkLst>
        </pc:spChg>
        <pc:spChg chg="mod">
          <ac:chgData name="Brace, Lewys" userId="9bd9ef77-a98a-4547-b91b-f4387f2705bc" providerId="ADAL" clId="{17234945-5193-864B-9A72-79FBCD6E5226}" dt="2023-07-03T08:54:02.183" v="8784" actId="27636"/>
          <ac:spMkLst>
            <pc:docMk/>
            <pc:sldMk cId="710273954" sldId="288"/>
            <ac:spMk id="3" creationId="{97098E19-97C5-7BBD-E876-C75728D02691}"/>
          </ac:spMkLst>
        </pc:spChg>
        <pc:spChg chg="add del">
          <ac:chgData name="Brace, Lewys" userId="9bd9ef77-a98a-4547-b91b-f4387f2705bc" providerId="ADAL" clId="{17234945-5193-864B-9A72-79FBCD6E5226}" dt="2023-06-27T08:03:32.319" v="1450" actId="26606"/>
          <ac:spMkLst>
            <pc:docMk/>
            <pc:sldMk cId="710273954" sldId="288"/>
            <ac:spMk id="9" creationId="{7A18C9FB-EC4C-4DAE-8F7D-C6E5AF607958}"/>
          </ac:spMkLst>
        </pc:spChg>
        <pc:spChg chg="add del">
          <ac:chgData name="Brace, Lewys" userId="9bd9ef77-a98a-4547-b91b-f4387f2705bc" providerId="ADAL" clId="{17234945-5193-864B-9A72-79FBCD6E5226}" dt="2023-06-27T08:03:32.319" v="1450" actId="26606"/>
          <ac:spMkLst>
            <pc:docMk/>
            <pc:sldMk cId="710273954" sldId="288"/>
            <ac:spMk id="11" creationId="{B47A9921-6509-49C2-BEBF-924F28066091}"/>
          </ac:spMkLst>
        </pc:spChg>
        <pc:spChg chg="add del">
          <ac:chgData name="Brace, Lewys" userId="9bd9ef77-a98a-4547-b91b-f4387f2705bc" providerId="ADAL" clId="{17234945-5193-864B-9A72-79FBCD6E5226}" dt="2023-06-27T08:03:39.036" v="1452" actId="26606"/>
          <ac:spMkLst>
            <pc:docMk/>
            <pc:sldMk cId="710273954" sldId="288"/>
            <ac:spMk id="13" creationId="{7A18C9FB-EC4C-4DAE-8F7D-C6E5AF607958}"/>
          </ac:spMkLst>
        </pc:spChg>
        <pc:spChg chg="add del">
          <ac:chgData name="Brace, Lewys" userId="9bd9ef77-a98a-4547-b91b-f4387f2705bc" providerId="ADAL" clId="{17234945-5193-864B-9A72-79FBCD6E5226}" dt="2023-06-27T08:03:39.036" v="1452" actId="26606"/>
          <ac:spMkLst>
            <pc:docMk/>
            <pc:sldMk cId="710273954" sldId="288"/>
            <ac:spMk id="14" creationId="{5E698B96-C345-4CAB-9657-02BD17A19499}"/>
          </ac:spMkLst>
        </pc:spChg>
        <pc:spChg chg="add del">
          <ac:chgData name="Brace, Lewys" userId="9bd9ef77-a98a-4547-b91b-f4387f2705bc" providerId="ADAL" clId="{17234945-5193-864B-9A72-79FBCD6E5226}" dt="2023-06-27T08:03:48.854" v="1454" actId="26606"/>
          <ac:spMkLst>
            <pc:docMk/>
            <pc:sldMk cId="710273954" sldId="288"/>
            <ac:spMk id="16" creationId="{7A18C9FB-EC4C-4DAE-8F7D-C6E5AF607958}"/>
          </ac:spMkLst>
        </pc:spChg>
        <pc:spChg chg="add del">
          <ac:chgData name="Brace, Lewys" userId="9bd9ef77-a98a-4547-b91b-f4387f2705bc" providerId="ADAL" clId="{17234945-5193-864B-9A72-79FBCD6E5226}" dt="2023-06-27T08:03:48.854" v="1454" actId="26606"/>
          <ac:spMkLst>
            <pc:docMk/>
            <pc:sldMk cId="710273954" sldId="288"/>
            <ac:spMk id="17" creationId="{B47A9921-6509-49C2-BEBF-924F28066091}"/>
          </ac:spMkLst>
        </pc:spChg>
        <pc:spChg chg="add del">
          <ac:chgData name="Brace, Lewys" userId="9bd9ef77-a98a-4547-b91b-f4387f2705bc" providerId="ADAL" clId="{17234945-5193-864B-9A72-79FBCD6E5226}" dt="2023-06-27T08:03:52.954" v="1456" actId="26606"/>
          <ac:spMkLst>
            <pc:docMk/>
            <pc:sldMk cId="710273954" sldId="288"/>
            <ac:spMk id="19" creationId="{987A0FBA-CC04-4256-A8EB-BB3C543E989C}"/>
          </ac:spMkLst>
        </pc:spChg>
        <pc:spChg chg="add del">
          <ac:chgData name="Brace, Lewys" userId="9bd9ef77-a98a-4547-b91b-f4387f2705bc" providerId="ADAL" clId="{17234945-5193-864B-9A72-79FBCD6E5226}" dt="2023-06-27T08:03:52.954" v="1456" actId="26606"/>
          <ac:spMkLst>
            <pc:docMk/>
            <pc:sldMk cId="710273954" sldId="288"/>
            <ac:spMk id="20" creationId="{15A93C08-5026-4474-A6D5-87A03C1357A0}"/>
          </ac:spMkLst>
        </pc:spChg>
        <pc:spChg chg="add del">
          <ac:chgData name="Brace, Lewys" userId="9bd9ef77-a98a-4547-b91b-f4387f2705bc" providerId="ADAL" clId="{17234945-5193-864B-9A72-79FBCD6E5226}" dt="2023-06-27T08:03:52.954" v="1456" actId="26606"/>
          <ac:spMkLst>
            <pc:docMk/>
            <pc:sldMk cId="710273954" sldId="288"/>
            <ac:spMk id="21" creationId="{E633B38B-B87A-4288-A20F-0223A6C27A5A}"/>
          </ac:spMkLst>
        </pc:spChg>
        <pc:spChg chg="add">
          <ac:chgData name="Brace, Lewys" userId="9bd9ef77-a98a-4547-b91b-f4387f2705bc" providerId="ADAL" clId="{17234945-5193-864B-9A72-79FBCD6E5226}" dt="2023-06-27T08:03:52.958" v="1457" actId="26606"/>
          <ac:spMkLst>
            <pc:docMk/>
            <pc:sldMk cId="710273954" sldId="288"/>
            <ac:spMk id="23" creationId="{7A18C9FB-EC4C-4DAE-8F7D-C6E5AF607958}"/>
          </ac:spMkLst>
        </pc:spChg>
        <pc:spChg chg="add">
          <ac:chgData name="Brace, Lewys" userId="9bd9ef77-a98a-4547-b91b-f4387f2705bc" providerId="ADAL" clId="{17234945-5193-864B-9A72-79FBCD6E5226}" dt="2023-06-27T08:03:52.958" v="1457" actId="26606"/>
          <ac:spMkLst>
            <pc:docMk/>
            <pc:sldMk cId="710273954" sldId="288"/>
            <ac:spMk id="24" creationId="{B47A9921-6509-49C2-BEBF-924F28066091}"/>
          </ac:spMkLst>
        </pc:spChg>
        <pc:spChg chg="del">
          <ac:chgData name="Brace, Lewys" userId="9bd9ef77-a98a-4547-b91b-f4387f2705bc" providerId="ADAL" clId="{17234945-5193-864B-9A72-79FBCD6E5226}" dt="2023-06-27T08:02:56.524" v="1445"/>
          <ac:spMkLst>
            <pc:docMk/>
            <pc:sldMk cId="710273954" sldId="288"/>
            <ac:spMk id="30" creationId="{7A18C9FB-EC4C-4DAE-8F7D-C6E5AF607958}"/>
          </ac:spMkLst>
        </pc:spChg>
        <pc:spChg chg="del">
          <ac:chgData name="Brace, Lewys" userId="9bd9ef77-a98a-4547-b91b-f4387f2705bc" providerId="ADAL" clId="{17234945-5193-864B-9A72-79FBCD6E5226}" dt="2023-06-27T08:02:56.524" v="1445"/>
          <ac:spMkLst>
            <pc:docMk/>
            <pc:sldMk cId="710273954" sldId="288"/>
            <ac:spMk id="31" creationId="{B47A9921-6509-49C2-BEBF-924F28066091}"/>
          </ac:spMkLst>
        </pc:spChg>
        <pc:picChg chg="add mod ord">
          <ac:chgData name="Brace, Lewys" userId="9bd9ef77-a98a-4547-b91b-f4387f2705bc" providerId="ADAL" clId="{17234945-5193-864B-9A72-79FBCD6E5226}" dt="2023-07-24T13:18:15.335" v="8785" actId="1076"/>
          <ac:picMkLst>
            <pc:docMk/>
            <pc:sldMk cId="710273954" sldId="288"/>
            <ac:picMk id="4" creationId="{F93F9BB0-C52E-38E1-B8CE-C50F77ABCF0D}"/>
          </ac:picMkLst>
        </pc:picChg>
        <pc:picChg chg="del">
          <ac:chgData name="Brace, Lewys" userId="9bd9ef77-a98a-4547-b91b-f4387f2705bc" providerId="ADAL" clId="{17234945-5193-864B-9A72-79FBCD6E5226}" dt="2023-06-27T08:03:19.117" v="1446" actId="478"/>
          <ac:picMkLst>
            <pc:docMk/>
            <pc:sldMk cId="710273954" sldId="288"/>
            <ac:picMk id="8" creationId="{084C263F-27D0-2305-8E17-0DD4DF66A563}"/>
          </ac:picMkLst>
        </pc:picChg>
      </pc:sldChg>
      <pc:sldChg chg="addSp delSp modSp new mod">
        <pc:chgData name="Brace, Lewys" userId="9bd9ef77-a98a-4547-b91b-f4387f2705bc" providerId="ADAL" clId="{17234945-5193-864B-9A72-79FBCD6E5226}" dt="2023-06-27T09:44:06.402" v="3130" actId="5793"/>
        <pc:sldMkLst>
          <pc:docMk/>
          <pc:sldMk cId="1521237261" sldId="289"/>
        </pc:sldMkLst>
        <pc:spChg chg="mod">
          <ac:chgData name="Brace, Lewys" userId="9bd9ef77-a98a-4547-b91b-f4387f2705bc" providerId="ADAL" clId="{17234945-5193-864B-9A72-79FBCD6E5226}" dt="2023-06-27T08:10:22.215" v="1473" actId="2711"/>
          <ac:spMkLst>
            <pc:docMk/>
            <pc:sldMk cId="1521237261" sldId="289"/>
            <ac:spMk id="2" creationId="{09403E1F-E8E4-EC2C-52D0-FD02301C4AA1}"/>
          </ac:spMkLst>
        </pc:spChg>
        <pc:spChg chg="mod">
          <ac:chgData name="Brace, Lewys" userId="9bd9ef77-a98a-4547-b91b-f4387f2705bc" providerId="ADAL" clId="{17234945-5193-864B-9A72-79FBCD6E5226}" dt="2023-06-27T09:44:06.402" v="3130" actId="5793"/>
          <ac:spMkLst>
            <pc:docMk/>
            <pc:sldMk cId="1521237261" sldId="289"/>
            <ac:spMk id="3" creationId="{1D169E6F-0F85-44F0-8710-000A05E8AAC4}"/>
          </ac:spMkLst>
        </pc:spChg>
        <pc:picChg chg="add del mod">
          <ac:chgData name="Brace, Lewys" userId="9bd9ef77-a98a-4547-b91b-f4387f2705bc" providerId="ADAL" clId="{17234945-5193-864B-9A72-79FBCD6E5226}" dt="2023-06-27T09:23:35.467" v="2923" actId="478"/>
          <ac:picMkLst>
            <pc:docMk/>
            <pc:sldMk cId="1521237261" sldId="289"/>
            <ac:picMk id="4" creationId="{42B72774-CFAA-7AD2-703C-9DF9582269DA}"/>
          </ac:picMkLst>
        </pc:picChg>
        <pc:picChg chg="add mod">
          <ac:chgData name="Brace, Lewys" userId="9bd9ef77-a98a-4547-b91b-f4387f2705bc" providerId="ADAL" clId="{17234945-5193-864B-9A72-79FBCD6E5226}" dt="2023-06-27T09:43:48.171" v="3120" actId="14100"/>
          <ac:picMkLst>
            <pc:docMk/>
            <pc:sldMk cId="1521237261" sldId="289"/>
            <ac:picMk id="5" creationId="{77C1A1B4-D86E-6C0A-C80D-7AC003BB10DE}"/>
          </ac:picMkLst>
        </pc:picChg>
      </pc:sldChg>
      <pc:sldChg chg="modSp add mod">
        <pc:chgData name="Brace, Lewys" userId="9bd9ef77-a98a-4547-b91b-f4387f2705bc" providerId="ADAL" clId="{17234945-5193-864B-9A72-79FBCD6E5226}" dt="2023-06-27T08:53:56.635" v="2465" actId="1076"/>
        <pc:sldMkLst>
          <pc:docMk/>
          <pc:sldMk cId="7428151" sldId="290"/>
        </pc:sldMkLst>
        <pc:spChg chg="mod">
          <ac:chgData name="Brace, Lewys" userId="9bd9ef77-a98a-4547-b91b-f4387f2705bc" providerId="ADAL" clId="{17234945-5193-864B-9A72-79FBCD6E5226}" dt="2023-06-27T08:37:50.570" v="1989" actId="20577"/>
          <ac:spMkLst>
            <pc:docMk/>
            <pc:sldMk cId="7428151" sldId="290"/>
            <ac:spMk id="2" creationId="{0F511400-4F48-098B-6719-51D74AD5FDA6}"/>
          </ac:spMkLst>
        </pc:spChg>
        <pc:spChg chg="mod">
          <ac:chgData name="Brace, Lewys" userId="9bd9ef77-a98a-4547-b91b-f4387f2705bc" providerId="ADAL" clId="{17234945-5193-864B-9A72-79FBCD6E5226}" dt="2023-06-27T08:53:56.635" v="2465" actId="1076"/>
          <ac:spMkLst>
            <pc:docMk/>
            <pc:sldMk cId="7428151" sldId="290"/>
            <ac:spMk id="6" creationId="{0AAB346E-9C54-FCA6-5D9F-5815D52381F8}"/>
          </ac:spMkLst>
        </pc:spChg>
      </pc:sldChg>
      <pc:sldChg chg="addSp delSp modSp new mod">
        <pc:chgData name="Brace, Lewys" userId="9bd9ef77-a98a-4547-b91b-f4387f2705bc" providerId="ADAL" clId="{17234945-5193-864B-9A72-79FBCD6E5226}" dt="2023-06-27T09:18:25.375" v="2566" actId="1076"/>
        <pc:sldMkLst>
          <pc:docMk/>
          <pc:sldMk cId="2164101206" sldId="291"/>
        </pc:sldMkLst>
        <pc:spChg chg="del">
          <ac:chgData name="Brace, Lewys" userId="9bd9ef77-a98a-4547-b91b-f4387f2705bc" providerId="ADAL" clId="{17234945-5193-864B-9A72-79FBCD6E5226}" dt="2023-06-27T08:59:01.041" v="2467" actId="478"/>
          <ac:spMkLst>
            <pc:docMk/>
            <pc:sldMk cId="2164101206" sldId="291"/>
            <ac:spMk id="2" creationId="{7D6B9837-4504-2971-3632-2BDF469B429C}"/>
          </ac:spMkLst>
        </pc:spChg>
        <pc:spChg chg="del">
          <ac:chgData name="Brace, Lewys" userId="9bd9ef77-a98a-4547-b91b-f4387f2705bc" providerId="ADAL" clId="{17234945-5193-864B-9A72-79FBCD6E5226}" dt="2023-06-27T09:01:31.691" v="2468" actId="478"/>
          <ac:spMkLst>
            <pc:docMk/>
            <pc:sldMk cId="2164101206" sldId="291"/>
            <ac:spMk id="3" creationId="{7276DED2-D37C-D2EF-8FA8-FE23D03BF74D}"/>
          </ac:spMkLst>
        </pc:spChg>
        <pc:spChg chg="add mod">
          <ac:chgData name="Brace, Lewys" userId="9bd9ef77-a98a-4547-b91b-f4387f2705bc" providerId="ADAL" clId="{17234945-5193-864B-9A72-79FBCD6E5226}" dt="2023-06-27T09:01:54.931" v="2502" actId="20577"/>
          <ac:spMkLst>
            <pc:docMk/>
            <pc:sldMk cId="2164101206" sldId="291"/>
            <ac:spMk id="5" creationId="{2BB0C653-153A-000F-F6E9-B119FABD3CB7}"/>
          </ac:spMkLst>
        </pc:spChg>
        <pc:spChg chg="add mod">
          <ac:chgData name="Brace, Lewys" userId="9bd9ef77-a98a-4547-b91b-f4387f2705bc" providerId="ADAL" clId="{17234945-5193-864B-9A72-79FBCD6E5226}" dt="2023-06-27T09:18:25.375" v="2566" actId="1076"/>
          <ac:spMkLst>
            <pc:docMk/>
            <pc:sldMk cId="2164101206" sldId="291"/>
            <ac:spMk id="6" creationId="{A9DDA865-DE95-B42E-6BE8-67A946407E8C}"/>
          </ac:spMkLst>
        </pc:spChg>
        <pc:picChg chg="add mod">
          <ac:chgData name="Brace, Lewys" userId="9bd9ef77-a98a-4547-b91b-f4387f2705bc" providerId="ADAL" clId="{17234945-5193-864B-9A72-79FBCD6E5226}" dt="2023-06-27T09:17:43.403" v="2514" actId="1076"/>
          <ac:picMkLst>
            <pc:docMk/>
            <pc:sldMk cId="2164101206" sldId="291"/>
            <ac:picMk id="4" creationId="{0536E147-73B7-D43E-F95C-4D01E8B30C5F}"/>
          </ac:picMkLst>
        </pc:picChg>
      </pc:sldChg>
      <pc:sldChg chg="addSp delSp modSp add mod">
        <pc:chgData name="Brace, Lewys" userId="9bd9ef77-a98a-4547-b91b-f4387f2705bc" providerId="ADAL" clId="{17234945-5193-864B-9A72-79FBCD6E5226}" dt="2023-06-27T09:25:32.107" v="2934" actId="1076"/>
        <pc:sldMkLst>
          <pc:docMk/>
          <pc:sldMk cId="2550137422" sldId="292"/>
        </pc:sldMkLst>
        <pc:spChg chg="mod">
          <ac:chgData name="Brace, Lewys" userId="9bd9ef77-a98a-4547-b91b-f4387f2705bc" providerId="ADAL" clId="{17234945-5193-864B-9A72-79FBCD6E5226}" dt="2023-06-27T09:18:38.363" v="2583" actId="20577"/>
          <ac:spMkLst>
            <pc:docMk/>
            <pc:sldMk cId="2550137422" sldId="292"/>
            <ac:spMk id="2" creationId="{09403E1F-E8E4-EC2C-52D0-FD02301C4AA1}"/>
          </ac:spMkLst>
        </pc:spChg>
        <pc:spChg chg="mod">
          <ac:chgData name="Brace, Lewys" userId="9bd9ef77-a98a-4547-b91b-f4387f2705bc" providerId="ADAL" clId="{17234945-5193-864B-9A72-79FBCD6E5226}" dt="2023-06-27T09:25:30.305" v="2933" actId="1076"/>
          <ac:spMkLst>
            <pc:docMk/>
            <pc:sldMk cId="2550137422" sldId="292"/>
            <ac:spMk id="3" creationId="{1D169E6F-0F85-44F0-8710-000A05E8AAC4}"/>
          </ac:spMkLst>
        </pc:spChg>
        <pc:picChg chg="del">
          <ac:chgData name="Brace, Lewys" userId="9bd9ef77-a98a-4547-b91b-f4387f2705bc" providerId="ADAL" clId="{17234945-5193-864B-9A72-79FBCD6E5226}" dt="2023-06-27T09:18:31.684" v="2568" actId="478"/>
          <ac:picMkLst>
            <pc:docMk/>
            <pc:sldMk cId="2550137422" sldId="292"/>
            <ac:picMk id="4" creationId="{42B72774-CFAA-7AD2-703C-9DF9582269DA}"/>
          </ac:picMkLst>
        </pc:picChg>
        <pc:picChg chg="add mod">
          <ac:chgData name="Brace, Lewys" userId="9bd9ef77-a98a-4547-b91b-f4387f2705bc" providerId="ADAL" clId="{17234945-5193-864B-9A72-79FBCD6E5226}" dt="2023-06-27T09:25:32.107" v="2934" actId="1076"/>
          <ac:picMkLst>
            <pc:docMk/>
            <pc:sldMk cId="2550137422" sldId="292"/>
            <ac:picMk id="1026" creationId="{4AE52D87-5454-43FD-4E1F-7E1FEB243219}"/>
          </ac:picMkLst>
        </pc:picChg>
      </pc:sldChg>
      <pc:sldChg chg="addSp delSp modSp new mod">
        <pc:chgData name="Brace, Lewys" userId="9bd9ef77-a98a-4547-b91b-f4387f2705bc" providerId="ADAL" clId="{17234945-5193-864B-9A72-79FBCD6E5226}" dt="2023-06-27T09:28:28.890" v="3086" actId="1076"/>
        <pc:sldMkLst>
          <pc:docMk/>
          <pc:sldMk cId="1345437847" sldId="293"/>
        </pc:sldMkLst>
        <pc:spChg chg="del">
          <ac:chgData name="Brace, Lewys" userId="9bd9ef77-a98a-4547-b91b-f4387f2705bc" providerId="ADAL" clId="{17234945-5193-864B-9A72-79FBCD6E5226}" dt="2023-06-27T09:26:14.628" v="2936" actId="478"/>
          <ac:spMkLst>
            <pc:docMk/>
            <pc:sldMk cId="1345437847" sldId="293"/>
            <ac:spMk id="2" creationId="{CD9DE263-B904-9001-FA44-EAD4528677BF}"/>
          </ac:spMkLst>
        </pc:spChg>
        <pc:spChg chg="del">
          <ac:chgData name="Brace, Lewys" userId="9bd9ef77-a98a-4547-b91b-f4387f2705bc" providerId="ADAL" clId="{17234945-5193-864B-9A72-79FBCD6E5226}" dt="2023-06-27T09:26:15.927" v="2937" actId="478"/>
          <ac:spMkLst>
            <pc:docMk/>
            <pc:sldMk cId="1345437847" sldId="293"/>
            <ac:spMk id="3" creationId="{C6D2D546-F387-B2AC-447B-9F805298ECAA}"/>
          </ac:spMkLst>
        </pc:spChg>
        <pc:spChg chg="add mod">
          <ac:chgData name="Brace, Lewys" userId="9bd9ef77-a98a-4547-b91b-f4387f2705bc" providerId="ADAL" clId="{17234945-5193-864B-9A72-79FBCD6E5226}" dt="2023-06-27T09:27:30.515" v="2958" actId="1076"/>
          <ac:spMkLst>
            <pc:docMk/>
            <pc:sldMk cId="1345437847" sldId="293"/>
            <ac:spMk id="5" creationId="{85B98E70-4E56-BB89-BCBB-2B04BFE6466C}"/>
          </ac:spMkLst>
        </pc:spChg>
        <pc:spChg chg="add mod">
          <ac:chgData name="Brace, Lewys" userId="9bd9ef77-a98a-4547-b91b-f4387f2705bc" providerId="ADAL" clId="{17234945-5193-864B-9A72-79FBCD6E5226}" dt="2023-06-27T09:28:28.890" v="3086" actId="1076"/>
          <ac:spMkLst>
            <pc:docMk/>
            <pc:sldMk cId="1345437847" sldId="293"/>
            <ac:spMk id="6" creationId="{C0EB8CF7-637F-27FE-2851-B61505823A38}"/>
          </ac:spMkLst>
        </pc:spChg>
        <pc:picChg chg="add mod">
          <ac:chgData name="Brace, Lewys" userId="9bd9ef77-a98a-4547-b91b-f4387f2705bc" providerId="ADAL" clId="{17234945-5193-864B-9A72-79FBCD6E5226}" dt="2023-06-27T09:27:40.176" v="2960" actId="1076"/>
          <ac:picMkLst>
            <pc:docMk/>
            <pc:sldMk cId="1345437847" sldId="293"/>
            <ac:picMk id="4" creationId="{77F9142E-712E-7719-AAD1-D66442490B9F}"/>
          </ac:picMkLst>
        </pc:picChg>
      </pc:sldChg>
      <pc:sldChg chg="add del">
        <pc:chgData name="Brace, Lewys" userId="9bd9ef77-a98a-4547-b91b-f4387f2705bc" providerId="ADAL" clId="{17234945-5193-864B-9A72-79FBCD6E5226}" dt="2023-06-27T09:23:33.665" v="2922"/>
        <pc:sldMkLst>
          <pc:docMk/>
          <pc:sldMk cId="1728529915" sldId="293"/>
        </pc:sldMkLst>
      </pc:sldChg>
      <pc:sldChg chg="delSp modSp add mod">
        <pc:chgData name="Brace, Lewys" userId="9bd9ef77-a98a-4547-b91b-f4387f2705bc" providerId="ADAL" clId="{17234945-5193-864B-9A72-79FBCD6E5226}" dt="2023-06-27T09:51:07.472" v="3785" actId="20577"/>
        <pc:sldMkLst>
          <pc:docMk/>
          <pc:sldMk cId="2078591481" sldId="294"/>
        </pc:sldMkLst>
        <pc:spChg chg="mod">
          <ac:chgData name="Brace, Lewys" userId="9bd9ef77-a98a-4547-b91b-f4387f2705bc" providerId="ADAL" clId="{17234945-5193-864B-9A72-79FBCD6E5226}" dt="2023-06-27T09:44:35.921" v="3165" actId="20577"/>
          <ac:spMkLst>
            <pc:docMk/>
            <pc:sldMk cId="2078591481" sldId="294"/>
            <ac:spMk id="2" creationId="{09403E1F-E8E4-EC2C-52D0-FD02301C4AA1}"/>
          </ac:spMkLst>
        </pc:spChg>
        <pc:spChg chg="mod">
          <ac:chgData name="Brace, Lewys" userId="9bd9ef77-a98a-4547-b91b-f4387f2705bc" providerId="ADAL" clId="{17234945-5193-864B-9A72-79FBCD6E5226}" dt="2023-06-27T09:51:07.472" v="3785" actId="20577"/>
          <ac:spMkLst>
            <pc:docMk/>
            <pc:sldMk cId="2078591481" sldId="294"/>
            <ac:spMk id="3" creationId="{1D169E6F-0F85-44F0-8710-000A05E8AAC4}"/>
          </ac:spMkLst>
        </pc:spChg>
        <pc:picChg chg="del">
          <ac:chgData name="Brace, Lewys" userId="9bd9ef77-a98a-4547-b91b-f4387f2705bc" providerId="ADAL" clId="{17234945-5193-864B-9A72-79FBCD6E5226}" dt="2023-06-27T09:44:27.063" v="3132" actId="478"/>
          <ac:picMkLst>
            <pc:docMk/>
            <pc:sldMk cId="2078591481" sldId="294"/>
            <ac:picMk id="5" creationId="{77C1A1B4-D86E-6C0A-C80D-7AC003BB10DE}"/>
          </ac:picMkLst>
        </pc:picChg>
      </pc:sldChg>
      <pc:sldChg chg="modSp add mod">
        <pc:chgData name="Brace, Lewys" userId="9bd9ef77-a98a-4547-b91b-f4387f2705bc" providerId="ADAL" clId="{17234945-5193-864B-9A72-79FBCD6E5226}" dt="2023-06-27T09:56:40.659" v="4559" actId="20577"/>
        <pc:sldMkLst>
          <pc:docMk/>
          <pc:sldMk cId="972757025" sldId="295"/>
        </pc:sldMkLst>
        <pc:spChg chg="mod">
          <ac:chgData name="Brace, Lewys" userId="9bd9ef77-a98a-4547-b91b-f4387f2705bc" providerId="ADAL" clId="{17234945-5193-864B-9A72-79FBCD6E5226}" dt="2023-06-27T09:56:40.659" v="4559" actId="20577"/>
          <ac:spMkLst>
            <pc:docMk/>
            <pc:sldMk cId="972757025" sldId="295"/>
            <ac:spMk id="2" creationId="{E473DFAC-37B2-5A1D-249B-EEBDD67367BC}"/>
          </ac:spMkLst>
        </pc:spChg>
      </pc:sldChg>
      <pc:sldChg chg="addSp delSp modSp add mod">
        <pc:chgData name="Brace, Lewys" userId="9bd9ef77-a98a-4547-b91b-f4387f2705bc" providerId="ADAL" clId="{17234945-5193-864B-9A72-79FBCD6E5226}" dt="2023-06-27T10:49:06.095" v="5654" actId="1076"/>
        <pc:sldMkLst>
          <pc:docMk/>
          <pc:sldMk cId="2285360935" sldId="296"/>
        </pc:sldMkLst>
        <pc:spChg chg="mod">
          <ac:chgData name="Brace, Lewys" userId="9bd9ef77-a98a-4547-b91b-f4387f2705bc" providerId="ADAL" clId="{17234945-5193-864B-9A72-79FBCD6E5226}" dt="2023-06-27T10:34:49.831" v="5193" actId="20577"/>
          <ac:spMkLst>
            <pc:docMk/>
            <pc:sldMk cId="2285360935" sldId="296"/>
            <ac:spMk id="2" creationId="{E856A84D-068A-A98A-4028-5A5700AC6AD3}"/>
          </ac:spMkLst>
        </pc:spChg>
        <pc:spChg chg="mod">
          <ac:chgData name="Brace, Lewys" userId="9bd9ef77-a98a-4547-b91b-f4387f2705bc" providerId="ADAL" clId="{17234945-5193-864B-9A72-79FBCD6E5226}" dt="2023-06-27T10:40:57.500" v="5631" actId="1076"/>
          <ac:spMkLst>
            <pc:docMk/>
            <pc:sldMk cId="2285360935" sldId="296"/>
            <ac:spMk id="3" creationId="{EB3CD113-621B-B396-7078-7AFD6CFF27DA}"/>
          </ac:spMkLst>
        </pc:spChg>
        <pc:spChg chg="mod">
          <ac:chgData name="Brace, Lewys" userId="9bd9ef77-a98a-4547-b91b-f4387f2705bc" providerId="ADAL" clId="{17234945-5193-864B-9A72-79FBCD6E5226}" dt="2023-06-27T10:48:49.922" v="5647" actId="20577"/>
          <ac:spMkLst>
            <pc:docMk/>
            <pc:sldMk cId="2285360935" sldId="296"/>
            <ac:spMk id="6" creationId="{ECE5B93C-D6D8-B56C-A67A-21CC543D8A43}"/>
          </ac:spMkLst>
        </pc:spChg>
        <pc:spChg chg="add mod">
          <ac:chgData name="Brace, Lewys" userId="9bd9ef77-a98a-4547-b91b-f4387f2705bc" providerId="ADAL" clId="{17234945-5193-864B-9A72-79FBCD6E5226}" dt="2023-06-27T10:49:01.599" v="5651" actId="14100"/>
          <ac:spMkLst>
            <pc:docMk/>
            <pc:sldMk cId="2285360935" sldId="296"/>
            <ac:spMk id="7" creationId="{94074A46-8EE0-3A92-A63E-89F641A926FE}"/>
          </ac:spMkLst>
        </pc:spChg>
        <pc:picChg chg="add mod">
          <ac:chgData name="Brace, Lewys" userId="9bd9ef77-a98a-4547-b91b-f4387f2705bc" providerId="ADAL" clId="{17234945-5193-864B-9A72-79FBCD6E5226}" dt="2023-06-27T10:41:48.029" v="5639" actId="1076"/>
          <ac:picMkLst>
            <pc:docMk/>
            <pc:sldMk cId="2285360935" sldId="296"/>
            <ac:picMk id="4" creationId="{6D4E1575-60E2-50FA-6160-C23D7244ADAB}"/>
          </ac:picMkLst>
        </pc:picChg>
        <pc:picChg chg="add mod">
          <ac:chgData name="Brace, Lewys" userId="9bd9ef77-a98a-4547-b91b-f4387f2705bc" providerId="ADAL" clId="{17234945-5193-864B-9A72-79FBCD6E5226}" dt="2023-06-27T10:49:06.095" v="5654" actId="1076"/>
          <ac:picMkLst>
            <pc:docMk/>
            <pc:sldMk cId="2285360935" sldId="296"/>
            <ac:picMk id="5" creationId="{1FA18A41-D8B1-1E6F-1591-8818B00DCE47}"/>
          </ac:picMkLst>
        </pc:picChg>
        <pc:picChg chg="del">
          <ac:chgData name="Brace, Lewys" userId="9bd9ef77-a98a-4547-b91b-f4387f2705bc" providerId="ADAL" clId="{17234945-5193-864B-9A72-79FBCD6E5226}" dt="2023-06-27T10:34:43.968" v="5178" actId="478"/>
          <ac:picMkLst>
            <pc:docMk/>
            <pc:sldMk cId="2285360935" sldId="296"/>
            <ac:picMk id="1028" creationId="{140329C9-8BE7-F143-911C-96C47402D586}"/>
          </ac:picMkLst>
        </pc:picChg>
      </pc:sldChg>
      <pc:sldChg chg="modSp new del mod">
        <pc:chgData name="Brace, Lewys" userId="9bd9ef77-a98a-4547-b91b-f4387f2705bc" providerId="ADAL" clId="{17234945-5193-864B-9A72-79FBCD6E5226}" dt="2023-06-27T10:34:36.532" v="5176" actId="2696"/>
        <pc:sldMkLst>
          <pc:docMk/>
          <pc:sldMk cId="3535176695" sldId="296"/>
        </pc:sldMkLst>
        <pc:spChg chg="mod">
          <ac:chgData name="Brace, Lewys" userId="9bd9ef77-a98a-4547-b91b-f4387f2705bc" providerId="ADAL" clId="{17234945-5193-864B-9A72-79FBCD6E5226}" dt="2023-06-27T10:33:58.733" v="5154" actId="20577"/>
          <ac:spMkLst>
            <pc:docMk/>
            <pc:sldMk cId="3535176695" sldId="296"/>
            <ac:spMk id="2" creationId="{E75E3802-C507-9C52-94CD-5AD3C7A4C5EF}"/>
          </ac:spMkLst>
        </pc:spChg>
        <pc:spChg chg="mod">
          <ac:chgData name="Brace, Lewys" userId="9bd9ef77-a98a-4547-b91b-f4387f2705bc" providerId="ADAL" clId="{17234945-5193-864B-9A72-79FBCD6E5226}" dt="2023-06-27T10:34:32.524" v="5175" actId="20577"/>
          <ac:spMkLst>
            <pc:docMk/>
            <pc:sldMk cId="3535176695" sldId="296"/>
            <ac:spMk id="3" creationId="{1BAB0EFD-5583-859D-34A3-DF97507A85A3}"/>
          </ac:spMkLst>
        </pc:spChg>
      </pc:sldChg>
      <pc:sldChg chg="addSp delSp modSp add mod">
        <pc:chgData name="Brace, Lewys" userId="9bd9ef77-a98a-4547-b91b-f4387f2705bc" providerId="ADAL" clId="{17234945-5193-864B-9A72-79FBCD6E5226}" dt="2023-06-27T11:18:29.825" v="6166" actId="14100"/>
        <pc:sldMkLst>
          <pc:docMk/>
          <pc:sldMk cId="3091482287" sldId="297"/>
        </pc:sldMkLst>
        <pc:spChg chg="mod">
          <ac:chgData name="Brace, Lewys" userId="9bd9ef77-a98a-4547-b91b-f4387f2705bc" providerId="ADAL" clId="{17234945-5193-864B-9A72-79FBCD6E5226}" dt="2023-06-27T11:06:25.443" v="5716" actId="20577"/>
          <ac:spMkLst>
            <pc:docMk/>
            <pc:sldMk cId="3091482287" sldId="297"/>
            <ac:spMk id="2" creationId="{E856A84D-068A-A98A-4028-5A5700AC6AD3}"/>
          </ac:spMkLst>
        </pc:spChg>
        <pc:spChg chg="mod">
          <ac:chgData name="Brace, Lewys" userId="9bd9ef77-a98a-4547-b91b-f4387f2705bc" providerId="ADAL" clId="{17234945-5193-864B-9A72-79FBCD6E5226}" dt="2023-06-27T11:15:48.472" v="6152"/>
          <ac:spMkLst>
            <pc:docMk/>
            <pc:sldMk cId="3091482287" sldId="297"/>
            <ac:spMk id="3" creationId="{EB3CD113-621B-B396-7078-7AFD6CFF27DA}"/>
          </ac:spMkLst>
        </pc:spChg>
        <pc:spChg chg="mod">
          <ac:chgData name="Brace, Lewys" userId="9bd9ef77-a98a-4547-b91b-f4387f2705bc" providerId="ADAL" clId="{17234945-5193-864B-9A72-79FBCD6E5226}" dt="2023-06-27T11:15:56.957" v="6156" actId="20577"/>
          <ac:spMkLst>
            <pc:docMk/>
            <pc:sldMk cId="3091482287" sldId="297"/>
            <ac:spMk id="6" creationId="{ECE5B93C-D6D8-B56C-A67A-21CC543D8A43}"/>
          </ac:spMkLst>
        </pc:spChg>
        <pc:spChg chg="add mod">
          <ac:chgData name="Brace, Lewys" userId="9bd9ef77-a98a-4547-b91b-f4387f2705bc" providerId="ADAL" clId="{17234945-5193-864B-9A72-79FBCD6E5226}" dt="2023-06-27T11:16:12.380" v="6161" actId="14100"/>
          <ac:spMkLst>
            <pc:docMk/>
            <pc:sldMk cId="3091482287" sldId="297"/>
            <ac:spMk id="8" creationId="{664A4B0D-E28A-8611-A184-CD570834659F}"/>
          </ac:spMkLst>
        </pc:spChg>
        <pc:picChg chg="add del mod">
          <ac:chgData name="Brace, Lewys" userId="9bd9ef77-a98a-4547-b91b-f4387f2705bc" providerId="ADAL" clId="{17234945-5193-864B-9A72-79FBCD6E5226}" dt="2023-06-27T11:14:03.027" v="6141"/>
          <ac:picMkLst>
            <pc:docMk/>
            <pc:sldMk cId="3091482287" sldId="297"/>
            <ac:picMk id="4" creationId="{1A6988BF-10C6-D631-350B-454834C546F0}"/>
          </ac:picMkLst>
        </pc:picChg>
        <pc:picChg chg="add del mod">
          <ac:chgData name="Brace, Lewys" userId="9bd9ef77-a98a-4547-b91b-f4387f2705bc" providerId="ADAL" clId="{17234945-5193-864B-9A72-79FBCD6E5226}" dt="2023-06-27T11:14:40.003" v="6143"/>
          <ac:picMkLst>
            <pc:docMk/>
            <pc:sldMk cId="3091482287" sldId="297"/>
            <ac:picMk id="5" creationId="{AB7A5C0B-B9CB-62F9-2E0A-0047138BED23}"/>
          </ac:picMkLst>
        </pc:picChg>
        <pc:picChg chg="add mod">
          <ac:chgData name="Brace, Lewys" userId="9bd9ef77-a98a-4547-b91b-f4387f2705bc" providerId="ADAL" clId="{17234945-5193-864B-9A72-79FBCD6E5226}" dt="2023-06-27T11:18:18.383" v="6164" actId="1076"/>
          <ac:picMkLst>
            <pc:docMk/>
            <pc:sldMk cId="3091482287" sldId="297"/>
            <ac:picMk id="7" creationId="{07C3E53B-2B4E-0ABE-AF98-D8BE1834A274}"/>
          </ac:picMkLst>
        </pc:picChg>
        <pc:picChg chg="del">
          <ac:chgData name="Brace, Lewys" userId="9bd9ef77-a98a-4547-b91b-f4387f2705bc" providerId="ADAL" clId="{17234945-5193-864B-9A72-79FBCD6E5226}" dt="2023-06-27T10:51:47.119" v="5685" actId="478"/>
          <ac:picMkLst>
            <pc:docMk/>
            <pc:sldMk cId="3091482287" sldId="297"/>
            <ac:picMk id="1028" creationId="{140329C9-8BE7-F143-911C-96C47402D586}"/>
          </ac:picMkLst>
        </pc:picChg>
        <pc:picChg chg="add mod">
          <ac:chgData name="Brace, Lewys" userId="9bd9ef77-a98a-4547-b91b-f4387f2705bc" providerId="ADAL" clId="{17234945-5193-864B-9A72-79FBCD6E5226}" dt="2023-06-27T11:18:29.825" v="6166" actId="14100"/>
          <ac:picMkLst>
            <pc:docMk/>
            <pc:sldMk cId="3091482287" sldId="297"/>
            <ac:picMk id="3074" creationId="{DC64D039-117F-5A9D-B3A7-77FF522EB276}"/>
          </ac:picMkLst>
        </pc:picChg>
      </pc:sldChg>
      <pc:sldChg chg="addSp delSp modSp add mod">
        <pc:chgData name="Brace, Lewys" userId="9bd9ef77-a98a-4547-b91b-f4387f2705bc" providerId="ADAL" clId="{17234945-5193-864B-9A72-79FBCD6E5226}" dt="2023-07-03T08:46:11.316" v="8720" actId="6549"/>
        <pc:sldMkLst>
          <pc:docMk/>
          <pc:sldMk cId="2531736145" sldId="298"/>
        </pc:sldMkLst>
        <pc:spChg chg="mod">
          <ac:chgData name="Brace, Lewys" userId="9bd9ef77-a98a-4547-b91b-f4387f2705bc" providerId="ADAL" clId="{17234945-5193-864B-9A72-79FBCD6E5226}" dt="2023-06-27T11:33:17.796" v="6196" actId="20577"/>
          <ac:spMkLst>
            <pc:docMk/>
            <pc:sldMk cId="2531736145" sldId="298"/>
            <ac:spMk id="2" creationId="{E856A84D-068A-A98A-4028-5A5700AC6AD3}"/>
          </ac:spMkLst>
        </pc:spChg>
        <pc:spChg chg="add mod">
          <ac:chgData name="Brace, Lewys" userId="9bd9ef77-a98a-4547-b91b-f4387f2705bc" providerId="ADAL" clId="{17234945-5193-864B-9A72-79FBCD6E5226}" dt="2023-07-03T08:46:11.316" v="8720" actId="6549"/>
          <ac:spMkLst>
            <pc:docMk/>
            <pc:sldMk cId="2531736145" sldId="298"/>
            <ac:spMk id="5" creationId="{CC412415-06B9-F2B3-CCB2-BECBCCA8EBFE}"/>
          </ac:spMkLst>
        </pc:spChg>
        <pc:spChg chg="mod">
          <ac:chgData name="Brace, Lewys" userId="9bd9ef77-a98a-4547-b91b-f4387f2705bc" providerId="ADAL" clId="{17234945-5193-864B-9A72-79FBCD6E5226}" dt="2023-06-27T11:43:39.158" v="6960" actId="20577"/>
          <ac:spMkLst>
            <pc:docMk/>
            <pc:sldMk cId="2531736145" sldId="298"/>
            <ac:spMk id="6" creationId="{ECE5B93C-D6D8-B56C-A67A-21CC543D8A43}"/>
          </ac:spMkLst>
        </pc:spChg>
        <pc:spChg chg="del">
          <ac:chgData name="Brace, Lewys" userId="9bd9ef77-a98a-4547-b91b-f4387f2705bc" providerId="ADAL" clId="{17234945-5193-864B-9A72-79FBCD6E5226}" dt="2023-06-27T11:33:21.290" v="6197" actId="478"/>
          <ac:spMkLst>
            <pc:docMk/>
            <pc:sldMk cId="2531736145" sldId="298"/>
            <ac:spMk id="7" creationId="{94074A46-8EE0-3A92-A63E-89F641A926FE}"/>
          </ac:spMkLst>
        </pc:spChg>
        <pc:picChg chg="del">
          <ac:chgData name="Brace, Lewys" userId="9bd9ef77-a98a-4547-b91b-f4387f2705bc" providerId="ADAL" clId="{17234945-5193-864B-9A72-79FBCD6E5226}" dt="2023-06-27T11:33:02.694" v="6168" actId="478"/>
          <ac:picMkLst>
            <pc:docMk/>
            <pc:sldMk cId="2531736145" sldId="298"/>
            <ac:picMk id="4" creationId="{6D4E1575-60E2-50FA-6160-C23D7244ADAB}"/>
          </ac:picMkLst>
        </pc:picChg>
        <pc:picChg chg="add mod">
          <ac:chgData name="Brace, Lewys" userId="9bd9ef77-a98a-4547-b91b-f4387f2705bc" providerId="ADAL" clId="{17234945-5193-864B-9A72-79FBCD6E5226}" dt="2023-07-03T08:45:32.828" v="8661" actId="14100"/>
          <ac:picMkLst>
            <pc:docMk/>
            <pc:sldMk cId="2531736145" sldId="298"/>
            <ac:picMk id="4" creationId="{7903B32B-8911-DC68-AD52-A81C3DDD3F1B}"/>
          </ac:picMkLst>
        </pc:picChg>
        <pc:picChg chg="del">
          <ac:chgData name="Brace, Lewys" userId="9bd9ef77-a98a-4547-b91b-f4387f2705bc" providerId="ADAL" clId="{17234945-5193-864B-9A72-79FBCD6E5226}" dt="2023-06-27T11:33:04.457" v="6169" actId="478"/>
          <ac:picMkLst>
            <pc:docMk/>
            <pc:sldMk cId="2531736145" sldId="298"/>
            <ac:picMk id="5" creationId="{1FA18A41-D8B1-1E6F-1591-8818B00DCE47}"/>
          </ac:picMkLst>
        </pc:picChg>
        <pc:picChg chg="add mod">
          <ac:chgData name="Brace, Lewys" userId="9bd9ef77-a98a-4547-b91b-f4387f2705bc" providerId="ADAL" clId="{17234945-5193-864B-9A72-79FBCD6E5226}" dt="2023-06-27T11:44:22.491" v="6963" actId="1076"/>
          <ac:picMkLst>
            <pc:docMk/>
            <pc:sldMk cId="2531736145" sldId="298"/>
            <ac:picMk id="8" creationId="{C842760B-0FB2-D6B8-1D29-99958E121C3F}"/>
          </ac:picMkLst>
        </pc:picChg>
      </pc:sldChg>
      <pc:sldChg chg="addSp delSp modSp add mod ord">
        <pc:chgData name="Brace, Lewys" userId="9bd9ef77-a98a-4547-b91b-f4387f2705bc" providerId="ADAL" clId="{17234945-5193-864B-9A72-79FBCD6E5226}" dt="2023-06-27T11:56:27.689" v="8032" actId="20578"/>
        <pc:sldMkLst>
          <pc:docMk/>
          <pc:sldMk cId="3775188227" sldId="299"/>
        </pc:sldMkLst>
        <pc:spChg chg="mod">
          <ac:chgData name="Brace, Lewys" userId="9bd9ef77-a98a-4547-b91b-f4387f2705bc" providerId="ADAL" clId="{17234945-5193-864B-9A72-79FBCD6E5226}" dt="2023-06-27T11:44:55.817" v="7004" actId="20577"/>
          <ac:spMkLst>
            <pc:docMk/>
            <pc:sldMk cId="3775188227" sldId="299"/>
            <ac:spMk id="2" creationId="{E856A84D-068A-A98A-4028-5A5700AC6AD3}"/>
          </ac:spMkLst>
        </pc:spChg>
        <pc:spChg chg="del">
          <ac:chgData name="Brace, Lewys" userId="9bd9ef77-a98a-4547-b91b-f4387f2705bc" providerId="ADAL" clId="{17234945-5193-864B-9A72-79FBCD6E5226}" dt="2023-06-27T11:47:32.748" v="7357" actId="478"/>
          <ac:spMkLst>
            <pc:docMk/>
            <pc:sldMk cId="3775188227" sldId="299"/>
            <ac:spMk id="3" creationId="{EB3CD113-621B-B396-7078-7AFD6CFF27DA}"/>
          </ac:spMkLst>
        </pc:spChg>
        <pc:spChg chg="add mod">
          <ac:chgData name="Brace, Lewys" userId="9bd9ef77-a98a-4547-b91b-f4387f2705bc" providerId="ADAL" clId="{17234945-5193-864B-9A72-79FBCD6E5226}" dt="2023-06-27T11:49:14.315" v="7468" actId="20577"/>
          <ac:spMkLst>
            <pc:docMk/>
            <pc:sldMk cId="3775188227" sldId="299"/>
            <ac:spMk id="5" creationId="{B650449B-97B4-8DE5-EB82-4827AE78BE2B}"/>
          </ac:spMkLst>
        </pc:spChg>
        <pc:spChg chg="mod">
          <ac:chgData name="Brace, Lewys" userId="9bd9ef77-a98a-4547-b91b-f4387f2705bc" providerId="ADAL" clId="{17234945-5193-864B-9A72-79FBCD6E5226}" dt="2023-06-27T11:55:51.480" v="8031" actId="20577"/>
          <ac:spMkLst>
            <pc:docMk/>
            <pc:sldMk cId="3775188227" sldId="299"/>
            <ac:spMk id="6" creationId="{ECE5B93C-D6D8-B56C-A67A-21CC543D8A43}"/>
          </ac:spMkLst>
        </pc:spChg>
        <pc:picChg chg="add mod">
          <ac:chgData name="Brace, Lewys" userId="9bd9ef77-a98a-4547-b91b-f4387f2705bc" providerId="ADAL" clId="{17234945-5193-864B-9A72-79FBCD6E5226}" dt="2023-06-27T11:48:41.551" v="7360" actId="1076"/>
          <ac:picMkLst>
            <pc:docMk/>
            <pc:sldMk cId="3775188227" sldId="299"/>
            <ac:picMk id="4" creationId="{E1F02FA6-9107-E4B5-54F1-6EC9E590F7E5}"/>
          </ac:picMkLst>
        </pc:picChg>
        <pc:picChg chg="del">
          <ac:chgData name="Brace, Lewys" userId="9bd9ef77-a98a-4547-b91b-f4387f2705bc" providerId="ADAL" clId="{17234945-5193-864B-9A72-79FBCD6E5226}" dt="2023-06-27T11:44:44.555" v="6965" actId="478"/>
          <ac:picMkLst>
            <pc:docMk/>
            <pc:sldMk cId="3775188227" sldId="299"/>
            <ac:picMk id="8" creationId="{C842760B-0FB2-D6B8-1D29-99958E121C3F}"/>
          </ac:picMkLst>
        </pc:picChg>
      </pc:sldChg>
      <pc:sldChg chg="addSp delSp modSp new mod ord">
        <pc:chgData name="Brace, Lewys" userId="9bd9ef77-a98a-4547-b91b-f4387f2705bc" providerId="ADAL" clId="{17234945-5193-864B-9A72-79FBCD6E5226}" dt="2023-06-27T11:56:27.689" v="8032" actId="20578"/>
        <pc:sldMkLst>
          <pc:docMk/>
          <pc:sldMk cId="2648139718" sldId="300"/>
        </pc:sldMkLst>
        <pc:spChg chg="del">
          <ac:chgData name="Brace, Lewys" userId="9bd9ef77-a98a-4547-b91b-f4387f2705bc" providerId="ADAL" clId="{17234945-5193-864B-9A72-79FBCD6E5226}" dt="2023-06-27T11:49:19.156" v="7470" actId="478"/>
          <ac:spMkLst>
            <pc:docMk/>
            <pc:sldMk cId="2648139718" sldId="300"/>
            <ac:spMk id="2" creationId="{1FE7E907-FF7D-ABB6-3264-60BBD3D38F06}"/>
          </ac:spMkLst>
        </pc:spChg>
        <pc:picChg chg="add mod">
          <ac:chgData name="Brace, Lewys" userId="9bd9ef77-a98a-4547-b91b-f4387f2705bc" providerId="ADAL" clId="{17234945-5193-864B-9A72-79FBCD6E5226}" dt="2023-06-27T11:50:00.153" v="7474" actId="1076"/>
          <ac:picMkLst>
            <pc:docMk/>
            <pc:sldMk cId="2648139718" sldId="300"/>
            <ac:picMk id="3" creationId="{88887AFC-D885-AA73-50D2-12D1A055493D}"/>
          </ac:picMkLst>
        </pc:picChg>
      </pc:sldChg>
      <pc:sldChg chg="addSp delSp modSp add mod ord">
        <pc:chgData name="Brace, Lewys" userId="9bd9ef77-a98a-4547-b91b-f4387f2705bc" providerId="ADAL" clId="{17234945-5193-864B-9A72-79FBCD6E5226}" dt="2023-06-27T11:56:27.689" v="8032" actId="20578"/>
        <pc:sldMkLst>
          <pc:docMk/>
          <pc:sldMk cId="3436179740" sldId="301"/>
        </pc:sldMkLst>
        <pc:spChg chg="mod">
          <ac:chgData name="Brace, Lewys" userId="9bd9ef77-a98a-4547-b91b-f4387f2705bc" providerId="ADAL" clId="{17234945-5193-864B-9A72-79FBCD6E5226}" dt="2023-06-27T11:50:53.791" v="7497" actId="20577"/>
          <ac:spMkLst>
            <pc:docMk/>
            <pc:sldMk cId="3436179740" sldId="301"/>
            <ac:spMk id="2" creationId="{E856A84D-068A-A98A-4028-5A5700AC6AD3}"/>
          </ac:spMkLst>
        </pc:spChg>
        <pc:spChg chg="add mod">
          <ac:chgData name="Brace, Lewys" userId="9bd9ef77-a98a-4547-b91b-f4387f2705bc" providerId="ADAL" clId="{17234945-5193-864B-9A72-79FBCD6E5226}" dt="2023-06-27T11:55:11.835" v="7991" actId="20577"/>
          <ac:spMkLst>
            <pc:docMk/>
            <pc:sldMk cId="3436179740" sldId="301"/>
            <ac:spMk id="5" creationId="{308E0DDB-0E59-9288-43B3-8C408FDD3A26}"/>
          </ac:spMkLst>
        </pc:spChg>
        <pc:spChg chg="del">
          <ac:chgData name="Brace, Lewys" userId="9bd9ef77-a98a-4547-b91b-f4387f2705bc" providerId="ADAL" clId="{17234945-5193-864B-9A72-79FBCD6E5226}" dt="2023-06-27T11:50:48" v="7477" actId="478"/>
          <ac:spMkLst>
            <pc:docMk/>
            <pc:sldMk cId="3436179740" sldId="301"/>
            <ac:spMk id="6" creationId="{ECE5B93C-D6D8-B56C-A67A-21CC543D8A43}"/>
          </ac:spMkLst>
        </pc:spChg>
        <pc:picChg chg="add mod">
          <ac:chgData name="Brace, Lewys" userId="9bd9ef77-a98a-4547-b91b-f4387f2705bc" providerId="ADAL" clId="{17234945-5193-864B-9A72-79FBCD6E5226}" dt="2023-06-27T11:55:21.254" v="7994" actId="14100"/>
          <ac:picMkLst>
            <pc:docMk/>
            <pc:sldMk cId="3436179740" sldId="301"/>
            <ac:picMk id="4" creationId="{4631F638-54C9-1A19-A861-A1D275E2DB63}"/>
          </ac:picMkLst>
        </pc:picChg>
        <pc:picChg chg="del">
          <ac:chgData name="Brace, Lewys" userId="9bd9ef77-a98a-4547-b91b-f4387f2705bc" providerId="ADAL" clId="{17234945-5193-864B-9A72-79FBCD6E5226}" dt="2023-06-27T11:50:45.889" v="7476" actId="478"/>
          <ac:picMkLst>
            <pc:docMk/>
            <pc:sldMk cId="3436179740" sldId="301"/>
            <ac:picMk id="1028" creationId="{140329C9-8BE7-F143-911C-96C47402D586}"/>
          </ac:picMkLst>
        </pc:picChg>
      </pc:sldChg>
      <pc:sldChg chg="delSp modSp add mod">
        <pc:chgData name="Brace, Lewys" userId="9bd9ef77-a98a-4547-b91b-f4387f2705bc" providerId="ADAL" clId="{17234945-5193-864B-9A72-79FBCD6E5226}" dt="2023-06-27T11:58:20.934" v="8342" actId="20577"/>
        <pc:sldMkLst>
          <pc:docMk/>
          <pc:sldMk cId="306599555" sldId="302"/>
        </pc:sldMkLst>
        <pc:spChg chg="mod">
          <ac:chgData name="Brace, Lewys" userId="9bd9ef77-a98a-4547-b91b-f4387f2705bc" providerId="ADAL" clId="{17234945-5193-864B-9A72-79FBCD6E5226}" dt="2023-06-27T11:57:34.825" v="8163" actId="20577"/>
          <ac:spMkLst>
            <pc:docMk/>
            <pc:sldMk cId="306599555" sldId="302"/>
            <ac:spMk id="2" creationId="{E856A84D-068A-A98A-4028-5A5700AC6AD3}"/>
          </ac:spMkLst>
        </pc:spChg>
        <pc:spChg chg="mod">
          <ac:chgData name="Brace, Lewys" userId="9bd9ef77-a98a-4547-b91b-f4387f2705bc" providerId="ADAL" clId="{17234945-5193-864B-9A72-79FBCD6E5226}" dt="2023-06-27T11:58:20.934" v="8342" actId="20577"/>
          <ac:spMkLst>
            <pc:docMk/>
            <pc:sldMk cId="306599555" sldId="302"/>
            <ac:spMk id="6" creationId="{ECE5B93C-D6D8-B56C-A67A-21CC543D8A43}"/>
          </ac:spMkLst>
        </pc:spChg>
        <pc:picChg chg="del">
          <ac:chgData name="Brace, Lewys" userId="9bd9ef77-a98a-4547-b91b-f4387f2705bc" providerId="ADAL" clId="{17234945-5193-864B-9A72-79FBCD6E5226}" dt="2023-06-27T11:57:22.854" v="8109" actId="478"/>
          <ac:picMkLst>
            <pc:docMk/>
            <pc:sldMk cId="306599555" sldId="302"/>
            <ac:picMk id="8" creationId="{C842760B-0FB2-D6B8-1D29-99958E121C3F}"/>
          </ac:picMkLst>
        </pc:picChg>
      </pc:sldChg>
      <pc:sldChg chg="modSp new del mod">
        <pc:chgData name="Brace, Lewys" userId="9bd9ef77-a98a-4547-b91b-f4387f2705bc" providerId="ADAL" clId="{17234945-5193-864B-9A72-79FBCD6E5226}" dt="2023-06-27T11:57:16.977" v="8107" actId="2696"/>
        <pc:sldMkLst>
          <pc:docMk/>
          <pc:sldMk cId="1934614154" sldId="302"/>
        </pc:sldMkLst>
        <pc:spChg chg="mod">
          <ac:chgData name="Brace, Lewys" userId="9bd9ef77-a98a-4547-b91b-f4387f2705bc" providerId="ADAL" clId="{17234945-5193-864B-9A72-79FBCD6E5226}" dt="2023-06-27T11:56:57.568" v="8070" actId="20577"/>
          <ac:spMkLst>
            <pc:docMk/>
            <pc:sldMk cId="1934614154" sldId="302"/>
            <ac:spMk id="2" creationId="{AA127845-B966-B00B-4708-667EDF8FC641}"/>
          </ac:spMkLst>
        </pc:spChg>
        <pc:spChg chg="mod">
          <ac:chgData name="Brace, Lewys" userId="9bd9ef77-a98a-4547-b91b-f4387f2705bc" providerId="ADAL" clId="{17234945-5193-864B-9A72-79FBCD6E5226}" dt="2023-06-27T11:57:11.740" v="8106" actId="20577"/>
          <ac:spMkLst>
            <pc:docMk/>
            <pc:sldMk cId="1934614154" sldId="302"/>
            <ac:spMk id="3" creationId="{07439C0A-D17C-FC7E-43D5-2A6C19F5DE2D}"/>
          </ac:spMkLst>
        </pc:spChg>
      </pc:sldChg>
      <pc:sldChg chg="delSp modSp new mod">
        <pc:chgData name="Brace, Lewys" userId="9bd9ef77-a98a-4547-b91b-f4387f2705bc" providerId="ADAL" clId="{17234945-5193-864B-9A72-79FBCD6E5226}" dt="2023-06-27T11:58:43.433" v="8358" actId="478"/>
        <pc:sldMkLst>
          <pc:docMk/>
          <pc:sldMk cId="4059895157" sldId="303"/>
        </pc:sldMkLst>
        <pc:spChg chg="mod">
          <ac:chgData name="Brace, Lewys" userId="9bd9ef77-a98a-4547-b91b-f4387f2705bc" providerId="ADAL" clId="{17234945-5193-864B-9A72-79FBCD6E5226}" dt="2023-06-27T11:58:40.952" v="8357" actId="20577"/>
          <ac:spMkLst>
            <pc:docMk/>
            <pc:sldMk cId="4059895157" sldId="303"/>
            <ac:spMk id="2" creationId="{48B1A05C-95E2-97D7-9E76-ECD187F0E3DA}"/>
          </ac:spMkLst>
        </pc:spChg>
        <pc:spChg chg="del">
          <ac:chgData name="Brace, Lewys" userId="9bd9ef77-a98a-4547-b91b-f4387f2705bc" providerId="ADAL" clId="{17234945-5193-864B-9A72-79FBCD6E5226}" dt="2023-06-27T11:58:43.433" v="8358" actId="478"/>
          <ac:spMkLst>
            <pc:docMk/>
            <pc:sldMk cId="4059895157" sldId="303"/>
            <ac:spMk id="3" creationId="{DCBD8AFC-553C-3C46-BF61-2CC6F14F70DB}"/>
          </ac:spMkLst>
        </pc:spChg>
      </pc:sldChg>
      <pc:sldChg chg="addSp delSp modSp new del mod">
        <pc:chgData name="Brace, Lewys" userId="9bd9ef77-a98a-4547-b91b-f4387f2705bc" providerId="ADAL" clId="{17234945-5193-864B-9A72-79FBCD6E5226}" dt="2023-07-03T08:43:36.575" v="8365" actId="2696"/>
        <pc:sldMkLst>
          <pc:docMk/>
          <pc:sldMk cId="3712354438" sldId="304"/>
        </pc:sldMkLst>
        <pc:picChg chg="add del mod">
          <ac:chgData name="Brace, Lewys" userId="9bd9ef77-a98a-4547-b91b-f4387f2705bc" providerId="ADAL" clId="{17234945-5193-864B-9A72-79FBCD6E5226}" dt="2023-07-03T08:42:30.681" v="8362" actId="478"/>
          <ac:picMkLst>
            <pc:docMk/>
            <pc:sldMk cId="3712354438" sldId="304"/>
            <ac:picMk id="3" creationId="{5D9823D8-584B-46D9-881A-AF54183257B0}"/>
          </ac:picMkLst>
        </pc:picChg>
      </pc:sldChg>
    </pc:docChg>
  </pc:docChgLst>
  <pc:docChgLst>
    <pc:chgData name="Brace, Lewys" userId="9bd9ef77-a98a-4547-b91b-f4387f2705bc" providerId="ADAL" clId="{545FA814-900B-4D6E-BD96-203401A97F1B}"/>
    <pc:docChg chg="undo custSel addSld modSld">
      <pc:chgData name="Brace, Lewys" userId="9bd9ef77-a98a-4547-b91b-f4387f2705bc" providerId="ADAL" clId="{545FA814-900B-4D6E-BD96-203401A97F1B}" dt="2023-05-25T11:00:47.998" v="2074" actId="962"/>
      <pc:docMkLst>
        <pc:docMk/>
      </pc:docMkLst>
      <pc:sldChg chg="modSp mod">
        <pc:chgData name="Brace, Lewys" userId="9bd9ef77-a98a-4547-b91b-f4387f2705bc" providerId="ADAL" clId="{545FA814-900B-4D6E-BD96-203401A97F1B}" dt="2023-05-22T14:23:27.623" v="294" actId="255"/>
        <pc:sldMkLst>
          <pc:docMk/>
          <pc:sldMk cId="3813520361" sldId="257"/>
        </pc:sldMkLst>
        <pc:spChg chg="mod">
          <ac:chgData name="Brace, Lewys" userId="9bd9ef77-a98a-4547-b91b-f4387f2705bc" providerId="ADAL" clId="{545FA814-900B-4D6E-BD96-203401A97F1B}" dt="2023-05-22T14:23:27.623" v="294" actId="255"/>
          <ac:spMkLst>
            <pc:docMk/>
            <pc:sldMk cId="3813520361" sldId="257"/>
            <ac:spMk id="8" creationId="{4D03D6CA-F098-C6A3-1710-4796261C4523}"/>
          </ac:spMkLst>
        </pc:spChg>
      </pc:sldChg>
      <pc:sldChg chg="modSp mod">
        <pc:chgData name="Brace, Lewys" userId="9bd9ef77-a98a-4547-b91b-f4387f2705bc" providerId="ADAL" clId="{545FA814-900B-4D6E-BD96-203401A97F1B}" dt="2023-05-22T14:23:32.364" v="295" actId="255"/>
        <pc:sldMkLst>
          <pc:docMk/>
          <pc:sldMk cId="2132446060" sldId="258"/>
        </pc:sldMkLst>
        <pc:spChg chg="mod">
          <ac:chgData name="Brace, Lewys" userId="9bd9ef77-a98a-4547-b91b-f4387f2705bc" providerId="ADAL" clId="{545FA814-900B-4D6E-BD96-203401A97F1B}" dt="2023-05-22T14:23:32.364" v="295" actId="255"/>
          <ac:spMkLst>
            <pc:docMk/>
            <pc:sldMk cId="2132446060" sldId="258"/>
            <ac:spMk id="6" creationId="{0AAB346E-9C54-FCA6-5D9F-5815D52381F8}"/>
          </ac:spMkLst>
        </pc:spChg>
      </pc:sldChg>
      <pc:sldChg chg="addSp delSp modSp new mod">
        <pc:chgData name="Brace, Lewys" userId="9bd9ef77-a98a-4547-b91b-f4387f2705bc" providerId="ADAL" clId="{545FA814-900B-4D6E-BD96-203401A97F1B}" dt="2023-05-22T14:23:48.848" v="300" actId="114"/>
        <pc:sldMkLst>
          <pc:docMk/>
          <pc:sldMk cId="2252612579" sldId="259"/>
        </pc:sldMkLst>
        <pc:spChg chg="mod">
          <ac:chgData name="Brace, Lewys" userId="9bd9ef77-a98a-4547-b91b-f4387f2705bc" providerId="ADAL" clId="{545FA814-900B-4D6E-BD96-203401A97F1B}" dt="2023-05-22T14:23:43.289" v="298" actId="1076"/>
          <ac:spMkLst>
            <pc:docMk/>
            <pc:sldMk cId="2252612579" sldId="259"/>
            <ac:spMk id="2" creationId="{88228753-BA3A-BA70-5117-85BDCAA51692}"/>
          </ac:spMkLst>
        </pc:spChg>
        <pc:spChg chg="del">
          <ac:chgData name="Brace, Lewys" userId="9bd9ef77-a98a-4547-b91b-f4387f2705bc" providerId="ADAL" clId="{545FA814-900B-4D6E-BD96-203401A97F1B}" dt="2023-05-22T14:20:58.640" v="16" actId="478"/>
          <ac:spMkLst>
            <pc:docMk/>
            <pc:sldMk cId="2252612579" sldId="259"/>
            <ac:spMk id="3" creationId="{2DA263BB-6CB4-F298-48E1-EE59BAB955B7}"/>
          </ac:spMkLst>
        </pc:spChg>
        <pc:spChg chg="add mod">
          <ac:chgData name="Brace, Lewys" userId="9bd9ef77-a98a-4547-b91b-f4387f2705bc" providerId="ADAL" clId="{545FA814-900B-4D6E-BD96-203401A97F1B}" dt="2023-05-22T14:23:48.848" v="300" actId="114"/>
          <ac:spMkLst>
            <pc:docMk/>
            <pc:sldMk cId="2252612579" sldId="259"/>
            <ac:spMk id="4" creationId="{60383489-5DBE-80CD-AB03-7C832F09F4B4}"/>
          </ac:spMkLst>
        </pc:spChg>
      </pc:sldChg>
      <pc:sldChg chg="addSp modSp new mod">
        <pc:chgData name="Brace, Lewys" userId="9bd9ef77-a98a-4547-b91b-f4387f2705bc" providerId="ADAL" clId="{545FA814-900B-4D6E-BD96-203401A97F1B}" dt="2023-05-22T15:25:20.025" v="1303" actId="1076"/>
        <pc:sldMkLst>
          <pc:docMk/>
          <pc:sldMk cId="2446814353" sldId="260"/>
        </pc:sldMkLst>
        <pc:spChg chg="mod">
          <ac:chgData name="Brace, Lewys" userId="9bd9ef77-a98a-4547-b91b-f4387f2705bc" providerId="ADAL" clId="{545FA814-900B-4D6E-BD96-203401A97F1B}" dt="2023-05-22T15:25:08.553" v="1296" actId="1076"/>
          <ac:spMkLst>
            <pc:docMk/>
            <pc:sldMk cId="2446814353" sldId="260"/>
            <ac:spMk id="2" creationId="{E856A84D-068A-A98A-4028-5A5700AC6AD3}"/>
          </ac:spMkLst>
        </pc:spChg>
        <pc:spChg chg="add mod">
          <ac:chgData name="Brace, Lewys" userId="9bd9ef77-a98a-4547-b91b-f4387f2705bc" providerId="ADAL" clId="{545FA814-900B-4D6E-BD96-203401A97F1B}" dt="2023-05-22T14:28:46.648" v="375" actId="27636"/>
          <ac:spMkLst>
            <pc:docMk/>
            <pc:sldMk cId="2446814353" sldId="260"/>
            <ac:spMk id="3" creationId="{EB3CD113-621B-B396-7078-7AFD6CFF27DA}"/>
          </ac:spMkLst>
        </pc:spChg>
        <pc:picChg chg="add mod">
          <ac:chgData name="Brace, Lewys" userId="9bd9ef77-a98a-4547-b91b-f4387f2705bc" providerId="ADAL" clId="{545FA814-900B-4D6E-BD96-203401A97F1B}" dt="2023-05-22T15:25:11.421" v="1297" actId="1076"/>
          <ac:picMkLst>
            <pc:docMk/>
            <pc:sldMk cId="2446814353" sldId="260"/>
            <ac:picMk id="5" creationId="{16741C34-A783-54CF-8057-AC1AAA56843B}"/>
          </ac:picMkLst>
        </pc:picChg>
        <pc:picChg chg="add mod">
          <ac:chgData name="Brace, Lewys" userId="9bd9ef77-a98a-4547-b91b-f4387f2705bc" providerId="ADAL" clId="{545FA814-900B-4D6E-BD96-203401A97F1B}" dt="2023-05-22T15:25:18.823" v="1302" actId="1076"/>
          <ac:picMkLst>
            <pc:docMk/>
            <pc:sldMk cId="2446814353" sldId="260"/>
            <ac:picMk id="7" creationId="{ED24C5B6-8776-CFAE-85E9-AD8B9D0D3C05}"/>
          </ac:picMkLst>
        </pc:picChg>
        <pc:picChg chg="add mod">
          <ac:chgData name="Brace, Lewys" userId="9bd9ef77-a98a-4547-b91b-f4387f2705bc" providerId="ADAL" clId="{545FA814-900B-4D6E-BD96-203401A97F1B}" dt="2023-05-22T15:25:20.025" v="1303" actId="1076"/>
          <ac:picMkLst>
            <pc:docMk/>
            <pc:sldMk cId="2446814353" sldId="260"/>
            <ac:picMk id="9" creationId="{4C54FC69-D7CA-66DC-445B-25430816D994}"/>
          </ac:picMkLst>
        </pc:picChg>
        <pc:picChg chg="add mod">
          <ac:chgData name="Brace, Lewys" userId="9bd9ef77-a98a-4547-b91b-f4387f2705bc" providerId="ADAL" clId="{545FA814-900B-4D6E-BD96-203401A97F1B}" dt="2023-05-22T15:25:13.780" v="1299" actId="1076"/>
          <ac:picMkLst>
            <pc:docMk/>
            <pc:sldMk cId="2446814353" sldId="260"/>
            <ac:picMk id="11" creationId="{87CCEA92-5D3A-4588-2F2E-5F98757678F1}"/>
          </ac:picMkLst>
        </pc:picChg>
      </pc:sldChg>
      <pc:sldChg chg="addSp delSp modSp add mod">
        <pc:chgData name="Brace, Lewys" userId="9bd9ef77-a98a-4547-b91b-f4387f2705bc" providerId="ADAL" clId="{545FA814-900B-4D6E-BD96-203401A97F1B}" dt="2023-05-22T15:25:25.700" v="1307" actId="1076"/>
        <pc:sldMkLst>
          <pc:docMk/>
          <pc:sldMk cId="1159279923" sldId="261"/>
        </pc:sldMkLst>
        <pc:spChg chg="mod">
          <ac:chgData name="Brace, Lewys" userId="9bd9ef77-a98a-4547-b91b-f4387f2705bc" providerId="ADAL" clId="{545FA814-900B-4D6E-BD96-203401A97F1B}" dt="2023-05-22T15:25:25.700" v="1307" actId="1076"/>
          <ac:spMkLst>
            <pc:docMk/>
            <pc:sldMk cId="1159279923" sldId="261"/>
            <ac:spMk id="2" creationId="{E856A84D-068A-A98A-4028-5A5700AC6AD3}"/>
          </ac:spMkLst>
        </pc:spChg>
        <pc:spChg chg="mod">
          <ac:chgData name="Brace, Lewys" userId="9bd9ef77-a98a-4547-b91b-f4387f2705bc" providerId="ADAL" clId="{545FA814-900B-4D6E-BD96-203401A97F1B}" dt="2023-05-22T15:18:51.954" v="1059" actId="14100"/>
          <ac:spMkLst>
            <pc:docMk/>
            <pc:sldMk cId="1159279923" sldId="261"/>
            <ac:spMk id="3" creationId="{EB3CD113-621B-B396-7078-7AFD6CFF27DA}"/>
          </ac:spMkLst>
        </pc:spChg>
        <pc:picChg chg="add mod">
          <ac:chgData name="Brace, Lewys" userId="9bd9ef77-a98a-4547-b91b-f4387f2705bc" providerId="ADAL" clId="{545FA814-900B-4D6E-BD96-203401A97F1B}" dt="2023-05-22T15:18:42.399" v="1058" actId="1076"/>
          <ac:picMkLst>
            <pc:docMk/>
            <pc:sldMk cId="1159279923" sldId="261"/>
            <ac:picMk id="4" creationId="{21871039-B757-35A5-CF4C-62C26FC10BD6}"/>
          </ac:picMkLst>
        </pc:picChg>
        <pc:picChg chg="del">
          <ac:chgData name="Brace, Lewys" userId="9bd9ef77-a98a-4547-b91b-f4387f2705bc" providerId="ADAL" clId="{545FA814-900B-4D6E-BD96-203401A97F1B}" dt="2023-05-22T14:47:53.422" v="394" actId="478"/>
          <ac:picMkLst>
            <pc:docMk/>
            <pc:sldMk cId="1159279923" sldId="261"/>
            <ac:picMk id="5" creationId="{16741C34-A783-54CF-8057-AC1AAA56843B}"/>
          </ac:picMkLst>
        </pc:picChg>
        <pc:picChg chg="add mod">
          <ac:chgData name="Brace, Lewys" userId="9bd9ef77-a98a-4547-b91b-f4387f2705bc" providerId="ADAL" clId="{545FA814-900B-4D6E-BD96-203401A97F1B}" dt="2023-05-22T15:18:34.026" v="1053" actId="1076"/>
          <ac:picMkLst>
            <pc:docMk/>
            <pc:sldMk cId="1159279923" sldId="261"/>
            <ac:picMk id="6" creationId="{10691DD2-F81F-5A75-A3FB-588E7162EC4A}"/>
          </ac:picMkLst>
        </pc:picChg>
        <pc:picChg chg="del">
          <ac:chgData name="Brace, Lewys" userId="9bd9ef77-a98a-4547-b91b-f4387f2705bc" providerId="ADAL" clId="{545FA814-900B-4D6E-BD96-203401A97F1B}" dt="2023-05-22T14:47:55.066" v="397" actId="478"/>
          <ac:picMkLst>
            <pc:docMk/>
            <pc:sldMk cId="1159279923" sldId="261"/>
            <ac:picMk id="7" creationId="{ED24C5B6-8776-CFAE-85E9-AD8B9D0D3C05}"/>
          </ac:picMkLst>
        </pc:picChg>
        <pc:picChg chg="add del mod">
          <ac:chgData name="Brace, Lewys" userId="9bd9ef77-a98a-4547-b91b-f4387f2705bc" providerId="ADAL" clId="{545FA814-900B-4D6E-BD96-203401A97F1B}" dt="2023-05-22T15:18:35.398" v="1054" actId="478"/>
          <ac:picMkLst>
            <pc:docMk/>
            <pc:sldMk cId="1159279923" sldId="261"/>
            <ac:picMk id="8" creationId="{5A6EA9D1-6CCC-586E-47EF-58815CF0DA90}"/>
          </ac:picMkLst>
        </pc:picChg>
        <pc:picChg chg="del">
          <ac:chgData name="Brace, Lewys" userId="9bd9ef77-a98a-4547-b91b-f4387f2705bc" providerId="ADAL" clId="{545FA814-900B-4D6E-BD96-203401A97F1B}" dt="2023-05-22T14:47:54.424" v="396" actId="478"/>
          <ac:picMkLst>
            <pc:docMk/>
            <pc:sldMk cId="1159279923" sldId="261"/>
            <ac:picMk id="9" creationId="{4C54FC69-D7CA-66DC-445B-25430816D994}"/>
          </ac:picMkLst>
        </pc:picChg>
        <pc:picChg chg="del">
          <ac:chgData name="Brace, Lewys" userId="9bd9ef77-a98a-4547-b91b-f4387f2705bc" providerId="ADAL" clId="{545FA814-900B-4D6E-BD96-203401A97F1B}" dt="2023-05-22T14:47:54.176" v="395" actId="478"/>
          <ac:picMkLst>
            <pc:docMk/>
            <pc:sldMk cId="1159279923" sldId="261"/>
            <ac:picMk id="11" creationId="{87CCEA92-5D3A-4588-2F2E-5F98757678F1}"/>
          </ac:picMkLst>
        </pc:picChg>
        <pc:picChg chg="add del mod">
          <ac:chgData name="Brace, Lewys" userId="9bd9ef77-a98a-4547-b91b-f4387f2705bc" providerId="ADAL" clId="{545FA814-900B-4D6E-BD96-203401A97F1B}" dt="2023-05-22T15:18:32.592" v="1052" actId="478"/>
          <ac:picMkLst>
            <pc:docMk/>
            <pc:sldMk cId="1159279923" sldId="261"/>
            <ac:picMk id="12" creationId="{0689786F-BF59-FA2A-3335-F07BE178A2A7}"/>
          </ac:picMkLst>
        </pc:picChg>
        <pc:picChg chg="add del mod">
          <ac:chgData name="Brace, Lewys" userId="9bd9ef77-a98a-4547-b91b-f4387f2705bc" providerId="ADAL" clId="{545FA814-900B-4D6E-BD96-203401A97F1B}" dt="2023-05-22T15:12:35.860" v="1037" actId="478"/>
          <ac:picMkLst>
            <pc:docMk/>
            <pc:sldMk cId="1159279923" sldId="261"/>
            <ac:picMk id="14" creationId="{F235FD54-6E6D-889B-8F6B-4FE81D2C851D}"/>
          </ac:picMkLst>
        </pc:picChg>
        <pc:picChg chg="add mod">
          <ac:chgData name="Brace, Lewys" userId="9bd9ef77-a98a-4547-b91b-f4387f2705bc" providerId="ADAL" clId="{545FA814-900B-4D6E-BD96-203401A97F1B}" dt="2023-05-22T15:18:39.924" v="1057" actId="1076"/>
          <ac:picMkLst>
            <pc:docMk/>
            <pc:sldMk cId="1159279923" sldId="261"/>
            <ac:picMk id="16" creationId="{DDA7AA16-0ADA-2EF5-FDD4-D5A5B7FCF549}"/>
          </ac:picMkLst>
        </pc:picChg>
        <pc:picChg chg="add mod">
          <ac:chgData name="Brace, Lewys" userId="9bd9ef77-a98a-4547-b91b-f4387f2705bc" providerId="ADAL" clId="{545FA814-900B-4D6E-BD96-203401A97F1B}" dt="2023-05-22T15:18:28.916" v="1049" actId="1076"/>
          <ac:picMkLst>
            <pc:docMk/>
            <pc:sldMk cId="1159279923" sldId="261"/>
            <ac:picMk id="18" creationId="{B21C99F8-4AEE-BDC3-4433-CBD06DA8C586}"/>
          </ac:picMkLst>
        </pc:picChg>
      </pc:sldChg>
      <pc:sldChg chg="delSp modSp add mod">
        <pc:chgData name="Brace, Lewys" userId="9bd9ef77-a98a-4547-b91b-f4387f2705bc" providerId="ADAL" clId="{545FA814-900B-4D6E-BD96-203401A97F1B}" dt="2023-05-22T15:25:31.777" v="1311" actId="1076"/>
        <pc:sldMkLst>
          <pc:docMk/>
          <pc:sldMk cId="3638256827" sldId="262"/>
        </pc:sldMkLst>
        <pc:spChg chg="mod">
          <ac:chgData name="Brace, Lewys" userId="9bd9ef77-a98a-4547-b91b-f4387f2705bc" providerId="ADAL" clId="{545FA814-900B-4D6E-BD96-203401A97F1B}" dt="2023-05-22T15:25:31.777" v="1311" actId="1076"/>
          <ac:spMkLst>
            <pc:docMk/>
            <pc:sldMk cId="3638256827" sldId="262"/>
            <ac:spMk id="2" creationId="{E856A84D-068A-A98A-4028-5A5700AC6AD3}"/>
          </ac:spMkLst>
        </pc:spChg>
        <pc:spChg chg="mod">
          <ac:chgData name="Brace, Lewys" userId="9bd9ef77-a98a-4547-b91b-f4387f2705bc" providerId="ADAL" clId="{545FA814-900B-4D6E-BD96-203401A97F1B}" dt="2023-05-22T15:19:51.842" v="1061" actId="27636"/>
          <ac:spMkLst>
            <pc:docMk/>
            <pc:sldMk cId="3638256827" sldId="262"/>
            <ac:spMk id="3" creationId="{EB3CD113-621B-B396-7078-7AFD6CFF27DA}"/>
          </ac:spMkLst>
        </pc:spChg>
        <pc:picChg chg="del">
          <ac:chgData name="Brace, Lewys" userId="9bd9ef77-a98a-4547-b91b-f4387f2705bc" providerId="ADAL" clId="{545FA814-900B-4D6E-BD96-203401A97F1B}" dt="2023-05-22T14:59:09.033" v="950" actId="478"/>
          <ac:picMkLst>
            <pc:docMk/>
            <pc:sldMk cId="3638256827" sldId="262"/>
            <ac:picMk id="5" creationId="{16741C34-A783-54CF-8057-AC1AAA56843B}"/>
          </ac:picMkLst>
        </pc:picChg>
        <pc:picChg chg="del">
          <ac:chgData name="Brace, Lewys" userId="9bd9ef77-a98a-4547-b91b-f4387f2705bc" providerId="ADAL" clId="{545FA814-900B-4D6E-BD96-203401A97F1B}" dt="2023-05-22T14:59:10.536" v="953" actId="478"/>
          <ac:picMkLst>
            <pc:docMk/>
            <pc:sldMk cId="3638256827" sldId="262"/>
            <ac:picMk id="7" creationId="{ED24C5B6-8776-CFAE-85E9-AD8B9D0D3C05}"/>
          </ac:picMkLst>
        </pc:picChg>
        <pc:picChg chg="del">
          <ac:chgData name="Brace, Lewys" userId="9bd9ef77-a98a-4547-b91b-f4387f2705bc" providerId="ADAL" clId="{545FA814-900B-4D6E-BD96-203401A97F1B}" dt="2023-05-22T14:59:09.487" v="951" actId="478"/>
          <ac:picMkLst>
            <pc:docMk/>
            <pc:sldMk cId="3638256827" sldId="262"/>
            <ac:picMk id="9" creationId="{4C54FC69-D7CA-66DC-445B-25430816D994}"/>
          </ac:picMkLst>
        </pc:picChg>
        <pc:picChg chg="del">
          <ac:chgData name="Brace, Lewys" userId="9bd9ef77-a98a-4547-b91b-f4387f2705bc" providerId="ADAL" clId="{545FA814-900B-4D6E-BD96-203401A97F1B}" dt="2023-05-22T14:59:10.051" v="952" actId="478"/>
          <ac:picMkLst>
            <pc:docMk/>
            <pc:sldMk cId="3638256827" sldId="262"/>
            <ac:picMk id="11" creationId="{87CCEA92-5D3A-4588-2F2E-5F98757678F1}"/>
          </ac:picMkLst>
        </pc:picChg>
      </pc:sldChg>
      <pc:sldChg chg="addSp delSp modSp add mod">
        <pc:chgData name="Brace, Lewys" userId="9bd9ef77-a98a-4547-b91b-f4387f2705bc" providerId="ADAL" clId="{545FA814-900B-4D6E-BD96-203401A97F1B}" dt="2023-05-22T15:25:39.150" v="1316" actId="1076"/>
        <pc:sldMkLst>
          <pc:docMk/>
          <pc:sldMk cId="2862442781" sldId="263"/>
        </pc:sldMkLst>
        <pc:spChg chg="mod">
          <ac:chgData name="Brace, Lewys" userId="9bd9ef77-a98a-4547-b91b-f4387f2705bc" providerId="ADAL" clId="{545FA814-900B-4D6E-BD96-203401A97F1B}" dt="2023-05-22T15:25:39.150" v="1316" actId="1076"/>
          <ac:spMkLst>
            <pc:docMk/>
            <pc:sldMk cId="2862442781" sldId="263"/>
            <ac:spMk id="2" creationId="{E856A84D-068A-A98A-4028-5A5700AC6AD3}"/>
          </ac:spMkLst>
        </pc:spChg>
        <pc:spChg chg="mod">
          <ac:chgData name="Brace, Lewys" userId="9bd9ef77-a98a-4547-b91b-f4387f2705bc" providerId="ADAL" clId="{545FA814-900B-4D6E-BD96-203401A97F1B}" dt="2023-05-22T15:23:34.591" v="1285" actId="20577"/>
          <ac:spMkLst>
            <pc:docMk/>
            <pc:sldMk cId="2862442781" sldId="263"/>
            <ac:spMk id="3" creationId="{EB3CD113-621B-B396-7078-7AFD6CFF27DA}"/>
          </ac:spMkLst>
        </pc:spChg>
        <pc:spChg chg="add del">
          <ac:chgData name="Brace, Lewys" userId="9bd9ef77-a98a-4547-b91b-f4387f2705bc" providerId="ADAL" clId="{545FA814-900B-4D6E-BD96-203401A97F1B}" dt="2023-05-22T15:21:16.209" v="1133"/>
          <ac:spMkLst>
            <pc:docMk/>
            <pc:sldMk cId="2862442781" sldId="263"/>
            <ac:spMk id="4" creationId="{45C01C95-7D2B-DE8A-B416-E36440B8FD5E}"/>
          </ac:spMkLst>
        </pc:spChg>
        <pc:picChg chg="add mod">
          <ac:chgData name="Brace, Lewys" userId="9bd9ef77-a98a-4547-b91b-f4387f2705bc" providerId="ADAL" clId="{545FA814-900B-4D6E-BD96-203401A97F1B}" dt="2023-05-22T15:24:29.286" v="1291" actId="1076"/>
          <ac:picMkLst>
            <pc:docMk/>
            <pc:sldMk cId="2862442781" sldId="263"/>
            <ac:picMk id="6" creationId="{08B5D101-4724-C10E-E220-F3DD196662A4}"/>
          </ac:picMkLst>
        </pc:picChg>
        <pc:picChg chg="add mod">
          <ac:chgData name="Brace, Lewys" userId="9bd9ef77-a98a-4547-b91b-f4387f2705bc" providerId="ADAL" clId="{545FA814-900B-4D6E-BD96-203401A97F1B}" dt="2023-05-22T15:24:31.003" v="1292" actId="1076"/>
          <ac:picMkLst>
            <pc:docMk/>
            <pc:sldMk cId="2862442781" sldId="263"/>
            <ac:picMk id="8" creationId="{D55E1505-F36D-C3C6-C6D1-0778F8FC8B4F}"/>
          </ac:picMkLst>
        </pc:picChg>
      </pc:sldChg>
      <pc:sldChg chg="addSp delSp modSp add mod">
        <pc:chgData name="Brace, Lewys" userId="9bd9ef77-a98a-4547-b91b-f4387f2705bc" providerId="ADAL" clId="{545FA814-900B-4D6E-BD96-203401A97F1B}" dt="2023-05-22T15:38:50.635" v="1453" actId="478"/>
        <pc:sldMkLst>
          <pc:docMk/>
          <pc:sldMk cId="126289338" sldId="264"/>
        </pc:sldMkLst>
        <pc:spChg chg="mod">
          <ac:chgData name="Brace, Lewys" userId="9bd9ef77-a98a-4547-b91b-f4387f2705bc" providerId="ADAL" clId="{545FA814-900B-4D6E-BD96-203401A97F1B}" dt="2023-05-22T15:34:17.701" v="1341" actId="20577"/>
          <ac:spMkLst>
            <pc:docMk/>
            <pc:sldMk cId="126289338" sldId="264"/>
            <ac:spMk id="2" creationId="{E856A84D-068A-A98A-4028-5A5700AC6AD3}"/>
          </ac:spMkLst>
        </pc:spChg>
        <pc:spChg chg="mod">
          <ac:chgData name="Brace, Lewys" userId="9bd9ef77-a98a-4547-b91b-f4387f2705bc" providerId="ADAL" clId="{545FA814-900B-4D6E-BD96-203401A97F1B}" dt="2023-05-22T15:36:45.102" v="1451" actId="20577"/>
          <ac:spMkLst>
            <pc:docMk/>
            <pc:sldMk cId="126289338" sldId="264"/>
            <ac:spMk id="3" creationId="{EB3CD113-621B-B396-7078-7AFD6CFF27DA}"/>
          </ac:spMkLst>
        </pc:spChg>
        <pc:picChg chg="add mod">
          <ac:chgData name="Brace, Lewys" userId="9bd9ef77-a98a-4547-b91b-f4387f2705bc" providerId="ADAL" clId="{545FA814-900B-4D6E-BD96-203401A97F1B}" dt="2023-05-22T15:36:26.438" v="1424" actId="1076"/>
          <ac:picMkLst>
            <pc:docMk/>
            <pc:sldMk cId="126289338" sldId="264"/>
            <ac:picMk id="5" creationId="{4E894D0E-8620-73EC-123D-28F61660F087}"/>
          </ac:picMkLst>
        </pc:picChg>
        <pc:picChg chg="del">
          <ac:chgData name="Brace, Lewys" userId="9bd9ef77-a98a-4547-b91b-f4387f2705bc" providerId="ADAL" clId="{545FA814-900B-4D6E-BD96-203401A97F1B}" dt="2023-05-22T15:34:07.647" v="1319" actId="478"/>
          <ac:picMkLst>
            <pc:docMk/>
            <pc:sldMk cId="126289338" sldId="264"/>
            <ac:picMk id="6" creationId="{08B5D101-4724-C10E-E220-F3DD196662A4}"/>
          </ac:picMkLst>
        </pc:picChg>
        <pc:picChg chg="del">
          <ac:chgData name="Brace, Lewys" userId="9bd9ef77-a98a-4547-b91b-f4387f2705bc" providerId="ADAL" clId="{545FA814-900B-4D6E-BD96-203401A97F1B}" dt="2023-05-22T15:34:06.829" v="1318" actId="478"/>
          <ac:picMkLst>
            <pc:docMk/>
            <pc:sldMk cId="126289338" sldId="264"/>
            <ac:picMk id="8" creationId="{D55E1505-F36D-C3C6-C6D1-0778F8FC8B4F}"/>
          </ac:picMkLst>
        </pc:picChg>
        <pc:picChg chg="add del">
          <ac:chgData name="Brace, Lewys" userId="9bd9ef77-a98a-4547-b91b-f4387f2705bc" providerId="ADAL" clId="{545FA814-900B-4D6E-BD96-203401A97F1B}" dt="2023-05-22T15:38:50.635" v="1453" actId="478"/>
          <ac:picMkLst>
            <pc:docMk/>
            <pc:sldMk cId="126289338" sldId="264"/>
            <ac:picMk id="9" creationId="{5C07314A-E12B-2280-624C-0E4F5C3F4DA3}"/>
          </ac:picMkLst>
        </pc:picChg>
      </pc:sldChg>
      <pc:sldChg chg="addSp delSp modSp add mod">
        <pc:chgData name="Brace, Lewys" userId="9bd9ef77-a98a-4547-b91b-f4387f2705bc" providerId="ADAL" clId="{545FA814-900B-4D6E-BD96-203401A97F1B}" dt="2023-05-22T15:40:10.412" v="1524" actId="313"/>
        <pc:sldMkLst>
          <pc:docMk/>
          <pc:sldMk cId="3239337884" sldId="265"/>
        </pc:sldMkLst>
        <pc:spChg chg="mod">
          <ac:chgData name="Brace, Lewys" userId="9bd9ef77-a98a-4547-b91b-f4387f2705bc" providerId="ADAL" clId="{545FA814-900B-4D6E-BD96-203401A97F1B}" dt="2023-05-22T15:40:10.412" v="1524" actId="313"/>
          <ac:spMkLst>
            <pc:docMk/>
            <pc:sldMk cId="3239337884" sldId="265"/>
            <ac:spMk id="2" creationId="{E856A84D-068A-A98A-4028-5A5700AC6AD3}"/>
          </ac:spMkLst>
        </pc:spChg>
        <pc:spChg chg="mod">
          <ac:chgData name="Brace, Lewys" userId="9bd9ef77-a98a-4547-b91b-f4387f2705bc" providerId="ADAL" clId="{545FA814-900B-4D6E-BD96-203401A97F1B}" dt="2023-05-22T15:39:08.390" v="1461" actId="27636"/>
          <ac:spMkLst>
            <pc:docMk/>
            <pc:sldMk cId="3239337884" sldId="265"/>
            <ac:spMk id="3" creationId="{EB3CD113-621B-B396-7078-7AFD6CFF27DA}"/>
          </ac:spMkLst>
        </pc:spChg>
        <pc:spChg chg="add mod">
          <ac:chgData name="Brace, Lewys" userId="9bd9ef77-a98a-4547-b91b-f4387f2705bc" providerId="ADAL" clId="{545FA814-900B-4D6E-BD96-203401A97F1B}" dt="2023-05-22T15:40:05.170" v="1523" actId="20577"/>
          <ac:spMkLst>
            <pc:docMk/>
            <pc:sldMk cId="3239337884" sldId="265"/>
            <ac:spMk id="6" creationId="{ECE5B93C-D6D8-B56C-A67A-21CC543D8A43}"/>
          </ac:spMkLst>
        </pc:spChg>
        <pc:picChg chg="del">
          <ac:chgData name="Brace, Lewys" userId="9bd9ef77-a98a-4547-b91b-f4387f2705bc" providerId="ADAL" clId="{545FA814-900B-4D6E-BD96-203401A97F1B}" dt="2023-05-22T15:39:02.059" v="1459" actId="478"/>
          <ac:picMkLst>
            <pc:docMk/>
            <pc:sldMk cId="3239337884" sldId="265"/>
            <ac:picMk id="5" creationId="{4E894D0E-8620-73EC-123D-28F61660F087}"/>
          </ac:picMkLst>
        </pc:picChg>
      </pc:sldChg>
      <pc:sldChg chg="addSp modSp add mod">
        <pc:chgData name="Brace, Lewys" userId="9bd9ef77-a98a-4547-b91b-f4387f2705bc" providerId="ADAL" clId="{545FA814-900B-4D6E-BD96-203401A97F1B}" dt="2023-05-22T15:41:08.820" v="1584" actId="1076"/>
        <pc:sldMkLst>
          <pc:docMk/>
          <pc:sldMk cId="1494099934" sldId="266"/>
        </pc:sldMkLst>
        <pc:spChg chg="mod">
          <ac:chgData name="Brace, Lewys" userId="9bd9ef77-a98a-4547-b91b-f4387f2705bc" providerId="ADAL" clId="{545FA814-900B-4D6E-BD96-203401A97F1B}" dt="2023-05-22T15:40:21.746" v="1566" actId="6549"/>
          <ac:spMkLst>
            <pc:docMk/>
            <pc:sldMk cId="1494099934" sldId="266"/>
            <ac:spMk id="2" creationId="{E856A84D-068A-A98A-4028-5A5700AC6AD3}"/>
          </ac:spMkLst>
        </pc:spChg>
        <pc:spChg chg="mod">
          <ac:chgData name="Brace, Lewys" userId="9bd9ef77-a98a-4547-b91b-f4387f2705bc" providerId="ADAL" clId="{545FA814-900B-4D6E-BD96-203401A97F1B}" dt="2023-05-22T15:41:06.600" v="1583" actId="1076"/>
          <ac:spMkLst>
            <pc:docMk/>
            <pc:sldMk cId="1494099934" sldId="266"/>
            <ac:spMk id="6" creationId="{ECE5B93C-D6D8-B56C-A67A-21CC543D8A43}"/>
          </ac:spMkLst>
        </pc:spChg>
        <pc:picChg chg="add mod">
          <ac:chgData name="Brace, Lewys" userId="9bd9ef77-a98a-4547-b91b-f4387f2705bc" providerId="ADAL" clId="{545FA814-900B-4D6E-BD96-203401A97F1B}" dt="2023-05-22T15:41:08.820" v="1584" actId="1076"/>
          <ac:picMkLst>
            <pc:docMk/>
            <pc:sldMk cId="1494099934" sldId="266"/>
            <ac:picMk id="5" creationId="{4ADAC580-4C27-D588-1AED-1EEFFA530522}"/>
          </ac:picMkLst>
        </pc:picChg>
      </pc:sldChg>
      <pc:sldChg chg="addSp modSp add mod">
        <pc:chgData name="Brace, Lewys" userId="9bd9ef77-a98a-4547-b91b-f4387f2705bc" providerId="ADAL" clId="{545FA814-900B-4D6E-BD96-203401A97F1B}" dt="2023-05-25T10:59:48.335" v="2070" actId="20577"/>
        <pc:sldMkLst>
          <pc:docMk/>
          <pc:sldMk cId="2870231690" sldId="267"/>
        </pc:sldMkLst>
        <pc:spChg chg="mod">
          <ac:chgData name="Brace, Lewys" userId="9bd9ef77-a98a-4547-b91b-f4387f2705bc" providerId="ADAL" clId="{545FA814-900B-4D6E-BD96-203401A97F1B}" dt="2023-05-25T10:53:20.331" v="1640" actId="6549"/>
          <ac:spMkLst>
            <pc:docMk/>
            <pc:sldMk cId="2870231690" sldId="267"/>
            <ac:spMk id="2" creationId="{E856A84D-068A-A98A-4028-5A5700AC6AD3}"/>
          </ac:spMkLst>
        </pc:spChg>
        <pc:spChg chg="mod">
          <ac:chgData name="Brace, Lewys" userId="9bd9ef77-a98a-4547-b91b-f4387f2705bc" providerId="ADAL" clId="{545FA814-900B-4D6E-BD96-203401A97F1B}" dt="2023-05-25T10:59:08.248" v="2046" actId="1076"/>
          <ac:spMkLst>
            <pc:docMk/>
            <pc:sldMk cId="2870231690" sldId="267"/>
            <ac:spMk id="6" creationId="{ECE5B93C-D6D8-B56C-A67A-21CC543D8A43}"/>
          </ac:spMkLst>
        </pc:spChg>
        <pc:spChg chg="add mod">
          <ac:chgData name="Brace, Lewys" userId="9bd9ef77-a98a-4547-b91b-f4387f2705bc" providerId="ADAL" clId="{545FA814-900B-4D6E-BD96-203401A97F1B}" dt="2023-05-25T10:59:41.337" v="2066" actId="1076"/>
          <ac:spMkLst>
            <pc:docMk/>
            <pc:sldMk cId="2870231690" sldId="267"/>
            <ac:spMk id="9" creationId="{8449FCE6-5CD3-565B-AEF1-4DA9116719F5}"/>
          </ac:spMkLst>
        </pc:spChg>
        <pc:spChg chg="add mod">
          <ac:chgData name="Brace, Lewys" userId="9bd9ef77-a98a-4547-b91b-f4387f2705bc" providerId="ADAL" clId="{545FA814-900B-4D6E-BD96-203401A97F1B}" dt="2023-05-25T10:59:48.335" v="2070" actId="20577"/>
          <ac:spMkLst>
            <pc:docMk/>
            <pc:sldMk cId="2870231690" sldId="267"/>
            <ac:spMk id="10" creationId="{C76D6C72-0EF7-610B-C380-13943C8D817B}"/>
          </ac:spMkLst>
        </pc:spChg>
        <pc:picChg chg="add mod">
          <ac:chgData name="Brace, Lewys" userId="9bd9ef77-a98a-4547-b91b-f4387f2705bc" providerId="ADAL" clId="{545FA814-900B-4D6E-BD96-203401A97F1B}" dt="2023-05-25T10:59:09.814" v="2047" actId="1076"/>
          <ac:picMkLst>
            <pc:docMk/>
            <pc:sldMk cId="2870231690" sldId="267"/>
            <ac:picMk id="5" creationId="{1DE018E5-9B19-05E3-9DA9-A85608B52E0C}"/>
          </ac:picMkLst>
        </pc:picChg>
        <pc:picChg chg="add mod">
          <ac:chgData name="Brace, Lewys" userId="9bd9ef77-a98a-4547-b91b-f4387f2705bc" providerId="ADAL" clId="{545FA814-900B-4D6E-BD96-203401A97F1B}" dt="2023-05-25T10:59:10.947" v="2048" actId="1076"/>
          <ac:picMkLst>
            <pc:docMk/>
            <pc:sldMk cId="2870231690" sldId="267"/>
            <ac:picMk id="8" creationId="{D2C625E3-6C60-2E81-6ECB-4DC9D4E8755E}"/>
          </ac:picMkLst>
        </pc:picChg>
      </pc:sldChg>
      <pc:sldChg chg="addSp modSp new mod">
        <pc:chgData name="Brace, Lewys" userId="9bd9ef77-a98a-4547-b91b-f4387f2705bc" providerId="ADAL" clId="{545FA814-900B-4D6E-BD96-203401A97F1B}" dt="2023-05-25T11:00:47.998" v="2074" actId="962"/>
        <pc:sldMkLst>
          <pc:docMk/>
          <pc:sldMk cId="3411965615" sldId="268"/>
        </pc:sldMkLst>
        <pc:picChg chg="add mod">
          <ac:chgData name="Brace, Lewys" userId="9bd9ef77-a98a-4547-b91b-f4387f2705bc" providerId="ADAL" clId="{545FA814-900B-4D6E-BD96-203401A97F1B}" dt="2023-05-25T11:00:47.998" v="2074" actId="962"/>
          <ac:picMkLst>
            <pc:docMk/>
            <pc:sldMk cId="3411965615" sldId="268"/>
            <ac:picMk id="3" creationId="{F568083A-E6D7-4671-7262-1FA0E90B14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6B299-DA0D-0C42-90F4-67BDDCD63ABF}" type="datetimeFigureOut">
              <a:rPr lang="en-US" smtClean="0"/>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0F086-5D33-BE4D-9ABB-498BEF18A4F4}" type="slidenum">
              <a:rPr lang="en-US" smtClean="0"/>
              <a:t>‹#›</a:t>
            </a:fld>
            <a:endParaRPr lang="en-US"/>
          </a:p>
        </p:txBody>
      </p:sp>
    </p:spTree>
    <p:extLst>
      <p:ext uri="{BB962C8B-B14F-4D97-AF65-F5344CB8AC3E}">
        <p14:creationId xmlns:p14="http://schemas.microsoft.com/office/powerpoint/2010/main" val="148692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1</a:t>
            </a:fld>
            <a:endParaRPr lang="en-US"/>
          </a:p>
        </p:txBody>
      </p:sp>
    </p:spTree>
    <p:extLst>
      <p:ext uri="{BB962C8B-B14F-4D97-AF65-F5344CB8AC3E}">
        <p14:creationId xmlns:p14="http://schemas.microsoft.com/office/powerpoint/2010/main" val="2005158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12</a:t>
            </a:fld>
            <a:endParaRPr lang="en-US"/>
          </a:p>
        </p:txBody>
      </p:sp>
    </p:spTree>
    <p:extLst>
      <p:ext uri="{BB962C8B-B14F-4D97-AF65-F5344CB8AC3E}">
        <p14:creationId xmlns:p14="http://schemas.microsoft.com/office/powerpoint/2010/main" val="2687307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21</a:t>
            </a:fld>
            <a:endParaRPr lang="en-US"/>
          </a:p>
        </p:txBody>
      </p:sp>
    </p:spTree>
    <p:extLst>
      <p:ext uri="{BB962C8B-B14F-4D97-AF65-F5344CB8AC3E}">
        <p14:creationId xmlns:p14="http://schemas.microsoft.com/office/powerpoint/2010/main" val="2334602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22</a:t>
            </a:fld>
            <a:endParaRPr lang="en-US"/>
          </a:p>
        </p:txBody>
      </p:sp>
    </p:spTree>
    <p:extLst>
      <p:ext uri="{BB962C8B-B14F-4D97-AF65-F5344CB8AC3E}">
        <p14:creationId xmlns:p14="http://schemas.microsoft.com/office/powerpoint/2010/main" val="324389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23</a:t>
            </a:fld>
            <a:endParaRPr lang="en-US"/>
          </a:p>
        </p:txBody>
      </p:sp>
    </p:spTree>
    <p:extLst>
      <p:ext uri="{BB962C8B-B14F-4D97-AF65-F5344CB8AC3E}">
        <p14:creationId xmlns:p14="http://schemas.microsoft.com/office/powerpoint/2010/main" val="4102209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24</a:t>
            </a:fld>
            <a:endParaRPr lang="en-US"/>
          </a:p>
        </p:txBody>
      </p:sp>
    </p:spTree>
    <p:extLst>
      <p:ext uri="{BB962C8B-B14F-4D97-AF65-F5344CB8AC3E}">
        <p14:creationId xmlns:p14="http://schemas.microsoft.com/office/powerpoint/2010/main" val="4063962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25</a:t>
            </a:fld>
            <a:endParaRPr lang="en-US"/>
          </a:p>
        </p:txBody>
      </p:sp>
    </p:spTree>
    <p:extLst>
      <p:ext uri="{BB962C8B-B14F-4D97-AF65-F5344CB8AC3E}">
        <p14:creationId xmlns:p14="http://schemas.microsoft.com/office/powerpoint/2010/main" val="424103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36</a:t>
            </a:fld>
            <a:endParaRPr lang="en-US"/>
          </a:p>
        </p:txBody>
      </p:sp>
    </p:spTree>
    <p:extLst>
      <p:ext uri="{BB962C8B-B14F-4D97-AF65-F5344CB8AC3E}">
        <p14:creationId xmlns:p14="http://schemas.microsoft.com/office/powerpoint/2010/main" val="168718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5A2A1F5-9D1F-4231-B947-033494DC1ACD}" type="slidenum">
              <a:rPr lang="en-GB" smtClean="0"/>
              <a:t>42</a:t>
            </a:fld>
            <a:endParaRPr lang="en-GB"/>
          </a:p>
        </p:txBody>
      </p:sp>
    </p:spTree>
    <p:extLst>
      <p:ext uri="{BB962C8B-B14F-4D97-AF65-F5344CB8AC3E}">
        <p14:creationId xmlns:p14="http://schemas.microsoft.com/office/powerpoint/2010/main" val="350359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44</a:t>
            </a:fld>
            <a:endParaRPr lang="en-US"/>
          </a:p>
        </p:txBody>
      </p:sp>
    </p:spTree>
    <p:extLst>
      <p:ext uri="{BB962C8B-B14F-4D97-AF65-F5344CB8AC3E}">
        <p14:creationId xmlns:p14="http://schemas.microsoft.com/office/powerpoint/2010/main" val="2209992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53</a:t>
            </a:fld>
            <a:endParaRPr lang="en-US"/>
          </a:p>
        </p:txBody>
      </p:sp>
    </p:spTree>
    <p:extLst>
      <p:ext uri="{BB962C8B-B14F-4D97-AF65-F5344CB8AC3E}">
        <p14:creationId xmlns:p14="http://schemas.microsoft.com/office/powerpoint/2010/main" val="234512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3</a:t>
            </a:fld>
            <a:endParaRPr lang="en-US"/>
          </a:p>
        </p:txBody>
      </p:sp>
    </p:spTree>
    <p:extLst>
      <p:ext uri="{BB962C8B-B14F-4D97-AF65-F5344CB8AC3E}">
        <p14:creationId xmlns:p14="http://schemas.microsoft.com/office/powerpoint/2010/main" val="650732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58</a:t>
            </a:fld>
            <a:endParaRPr lang="en-US"/>
          </a:p>
        </p:txBody>
      </p:sp>
    </p:spTree>
    <p:extLst>
      <p:ext uri="{BB962C8B-B14F-4D97-AF65-F5344CB8AC3E}">
        <p14:creationId xmlns:p14="http://schemas.microsoft.com/office/powerpoint/2010/main" val="418633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61</a:t>
            </a:fld>
            <a:endParaRPr lang="en-US"/>
          </a:p>
        </p:txBody>
      </p:sp>
    </p:spTree>
    <p:extLst>
      <p:ext uri="{BB962C8B-B14F-4D97-AF65-F5344CB8AC3E}">
        <p14:creationId xmlns:p14="http://schemas.microsoft.com/office/powerpoint/2010/main" val="86571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62</a:t>
            </a:fld>
            <a:endParaRPr lang="en-US"/>
          </a:p>
        </p:txBody>
      </p:sp>
    </p:spTree>
    <p:extLst>
      <p:ext uri="{BB962C8B-B14F-4D97-AF65-F5344CB8AC3E}">
        <p14:creationId xmlns:p14="http://schemas.microsoft.com/office/powerpoint/2010/main" val="1084476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63</a:t>
            </a:fld>
            <a:endParaRPr lang="en-US"/>
          </a:p>
        </p:txBody>
      </p:sp>
    </p:spTree>
    <p:extLst>
      <p:ext uri="{BB962C8B-B14F-4D97-AF65-F5344CB8AC3E}">
        <p14:creationId xmlns:p14="http://schemas.microsoft.com/office/powerpoint/2010/main" val="343256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4</a:t>
            </a:fld>
            <a:endParaRPr lang="en-US"/>
          </a:p>
        </p:txBody>
      </p:sp>
    </p:spTree>
    <p:extLst>
      <p:ext uri="{BB962C8B-B14F-4D97-AF65-F5344CB8AC3E}">
        <p14:creationId xmlns:p14="http://schemas.microsoft.com/office/powerpoint/2010/main" val="31599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5</a:t>
            </a:fld>
            <a:endParaRPr lang="en-US"/>
          </a:p>
        </p:txBody>
      </p:sp>
    </p:spTree>
    <p:extLst>
      <p:ext uri="{BB962C8B-B14F-4D97-AF65-F5344CB8AC3E}">
        <p14:creationId xmlns:p14="http://schemas.microsoft.com/office/powerpoint/2010/main" val="412107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6</a:t>
            </a:fld>
            <a:endParaRPr lang="en-US"/>
          </a:p>
        </p:txBody>
      </p:sp>
    </p:spTree>
    <p:extLst>
      <p:ext uri="{BB962C8B-B14F-4D97-AF65-F5344CB8AC3E}">
        <p14:creationId xmlns:p14="http://schemas.microsoft.com/office/powerpoint/2010/main" val="257262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7</a:t>
            </a:fld>
            <a:endParaRPr lang="en-US"/>
          </a:p>
        </p:txBody>
      </p:sp>
    </p:spTree>
    <p:extLst>
      <p:ext uri="{BB962C8B-B14F-4D97-AF65-F5344CB8AC3E}">
        <p14:creationId xmlns:p14="http://schemas.microsoft.com/office/powerpoint/2010/main" val="1098489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8</a:t>
            </a:fld>
            <a:endParaRPr lang="en-US"/>
          </a:p>
        </p:txBody>
      </p:sp>
    </p:spTree>
    <p:extLst>
      <p:ext uri="{BB962C8B-B14F-4D97-AF65-F5344CB8AC3E}">
        <p14:creationId xmlns:p14="http://schemas.microsoft.com/office/powerpoint/2010/main" val="9353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9</a:t>
            </a:fld>
            <a:endParaRPr lang="en-US"/>
          </a:p>
        </p:txBody>
      </p:sp>
    </p:spTree>
    <p:extLst>
      <p:ext uri="{BB962C8B-B14F-4D97-AF65-F5344CB8AC3E}">
        <p14:creationId xmlns:p14="http://schemas.microsoft.com/office/powerpoint/2010/main" val="188851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7F41AB0-A085-4195-B94E-75EDD836D242}" type="slidenum">
              <a:rPr lang="en-GB" smtClean="0"/>
              <a:t>10</a:t>
            </a:fld>
            <a:endParaRPr lang="en-GB"/>
          </a:p>
        </p:txBody>
      </p:sp>
    </p:spTree>
    <p:extLst>
      <p:ext uri="{BB962C8B-B14F-4D97-AF65-F5344CB8AC3E}">
        <p14:creationId xmlns:p14="http://schemas.microsoft.com/office/powerpoint/2010/main" val="407964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226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5963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1351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2257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8136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7246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5560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820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84550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768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1737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4/19/24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422280469"/>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E0B654B-6D67-4C56-F6F8-F30656E10AA2}"/>
              </a:ext>
            </a:extLst>
          </p:cNvPr>
          <p:cNvSpPr>
            <a:spLocks noGrp="1"/>
          </p:cNvSpPr>
          <p:nvPr>
            <p:ph type="ctrTitle"/>
          </p:nvPr>
        </p:nvSpPr>
        <p:spPr>
          <a:xfrm>
            <a:off x="6858000" y="753765"/>
            <a:ext cx="4572000" cy="3056235"/>
          </a:xfrm>
        </p:spPr>
        <p:txBody>
          <a:bodyPr>
            <a:normAutofit fontScale="90000"/>
          </a:bodyPr>
          <a:lstStyle/>
          <a:p>
            <a:pPr algn="l"/>
            <a:r>
              <a:rPr lang="en-GB" sz="4100" dirty="0"/>
              <a:t>NCRM April 2024 – Intro to Python for data analysis:</a:t>
            </a:r>
            <a:br>
              <a:rPr lang="en-GB" sz="4100" dirty="0"/>
            </a:br>
            <a:r>
              <a:rPr lang="en-GB" sz="4100" dirty="0"/>
              <a:t>Session 8: EDA and descriptive statistics</a:t>
            </a:r>
          </a:p>
        </p:txBody>
      </p:sp>
      <p:sp>
        <p:nvSpPr>
          <p:cNvPr id="3" name="Subtitle 2">
            <a:extLst>
              <a:ext uri="{FF2B5EF4-FFF2-40B4-BE49-F238E27FC236}">
                <a16:creationId xmlns:a16="http://schemas.microsoft.com/office/drawing/2014/main" id="{97098E19-97C5-7BBD-E876-C75728D02691}"/>
              </a:ext>
            </a:extLst>
          </p:cNvPr>
          <p:cNvSpPr>
            <a:spLocks noGrp="1"/>
          </p:cNvSpPr>
          <p:nvPr>
            <p:ph type="subTitle" idx="1"/>
          </p:nvPr>
        </p:nvSpPr>
        <p:spPr>
          <a:xfrm>
            <a:off x="6858000" y="4346369"/>
            <a:ext cx="4898572" cy="2090056"/>
          </a:xfrm>
        </p:spPr>
        <p:txBody>
          <a:bodyPr>
            <a:normAutofit/>
          </a:bodyPr>
          <a:lstStyle/>
          <a:p>
            <a:pPr algn="l"/>
            <a:r>
              <a:rPr lang="en-GB" dirty="0"/>
              <a:t>Lewys Brace </a:t>
            </a:r>
          </a:p>
          <a:p>
            <a:pPr algn="l"/>
            <a:r>
              <a:rPr lang="en-GB" dirty="0" err="1"/>
              <a:t>l.brace@exeter.ac.uk</a:t>
            </a:r>
            <a:endParaRPr lang="en-GB" dirty="0"/>
          </a:p>
        </p:txBody>
      </p:sp>
      <p:pic>
        <p:nvPicPr>
          <p:cNvPr id="4" name="Picture 3">
            <a:extLst>
              <a:ext uri="{FF2B5EF4-FFF2-40B4-BE49-F238E27FC236}">
                <a16:creationId xmlns:a16="http://schemas.microsoft.com/office/drawing/2014/main" id="{F93F9BB0-C52E-38E1-B8CE-C50F77ABCF0D}"/>
              </a:ext>
            </a:extLst>
          </p:cNvPr>
          <p:cNvPicPr>
            <a:picLocks noChangeAspect="1"/>
          </p:cNvPicPr>
          <p:nvPr/>
        </p:nvPicPr>
        <p:blipFill rotWithShape="1">
          <a:blip r:embed="rId3"/>
          <a:srcRect l="23236" r="19849"/>
          <a:stretch/>
        </p:blipFill>
        <p:spPr>
          <a:xfrm>
            <a:off x="0" y="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4" name="Freeform: Shape 10">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7102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29609" y="1143229"/>
            <a:ext cx="808228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6000" dirty="0">
                <a:solidFill>
                  <a:schemeClr val="accent1">
                    <a:lumMod val="75000"/>
                  </a:schemeClr>
                </a:solidFill>
              </a:rPr>
              <a:t>B</a:t>
            </a:r>
            <a:r>
              <a:rPr lang="en-GB" sz="3600" dirty="0"/>
              <a:t>rackets</a:t>
            </a:r>
            <a:br>
              <a:rPr lang="en-GB" sz="3600" dirty="0">
                <a:solidFill>
                  <a:srgbClr val="FFFF00"/>
                </a:solidFill>
              </a:rPr>
            </a:br>
            <a:r>
              <a:rPr lang="en-GB" sz="5400" dirty="0">
                <a:solidFill>
                  <a:schemeClr val="accent1">
                    <a:lumMod val="75000"/>
                  </a:schemeClr>
                </a:solidFill>
              </a:rPr>
              <a:t>O</a:t>
            </a:r>
            <a:r>
              <a:rPr lang="en-GB" sz="3600" dirty="0"/>
              <a:t>rders (i.e. exponents)</a:t>
            </a:r>
            <a:br>
              <a:rPr lang="en-GB" sz="3600" dirty="0">
                <a:solidFill>
                  <a:srgbClr val="FFFF00"/>
                </a:solidFill>
              </a:rPr>
            </a:br>
            <a:r>
              <a:rPr lang="en-GB" sz="6000" dirty="0">
                <a:solidFill>
                  <a:schemeClr val="accent1">
                    <a:lumMod val="75000"/>
                  </a:schemeClr>
                </a:solidFill>
              </a:rPr>
              <a:t>D</a:t>
            </a:r>
            <a:r>
              <a:rPr lang="en-GB" sz="3600" dirty="0"/>
              <a:t>ivision</a:t>
            </a:r>
            <a:br>
              <a:rPr lang="en-GB" sz="3600" dirty="0">
                <a:solidFill>
                  <a:srgbClr val="FFFF00"/>
                </a:solidFill>
              </a:rPr>
            </a:br>
            <a:r>
              <a:rPr lang="en-GB" sz="6000" dirty="0">
                <a:solidFill>
                  <a:schemeClr val="accent1">
                    <a:lumMod val="75000"/>
                  </a:schemeClr>
                </a:solidFill>
              </a:rPr>
              <a:t>M</a:t>
            </a:r>
            <a:r>
              <a:rPr lang="en-GB" sz="3600" dirty="0"/>
              <a:t>ultiplication</a:t>
            </a:r>
            <a:br>
              <a:rPr lang="en-GB" sz="3600" dirty="0">
                <a:solidFill>
                  <a:srgbClr val="FFFF00"/>
                </a:solidFill>
              </a:rPr>
            </a:br>
            <a:r>
              <a:rPr lang="en-GB" sz="6000" dirty="0">
                <a:solidFill>
                  <a:schemeClr val="accent1">
                    <a:lumMod val="75000"/>
                  </a:schemeClr>
                </a:solidFill>
              </a:rPr>
              <a:t>A</a:t>
            </a:r>
            <a:r>
              <a:rPr lang="en-GB" sz="3600" dirty="0"/>
              <a:t>ddition</a:t>
            </a:r>
            <a:br>
              <a:rPr lang="en-GB" sz="3600" dirty="0">
                <a:solidFill>
                  <a:srgbClr val="FFFF00"/>
                </a:solidFill>
              </a:rPr>
            </a:br>
            <a:r>
              <a:rPr lang="en-GB" sz="6000" dirty="0">
                <a:solidFill>
                  <a:schemeClr val="accent1">
                    <a:lumMod val="75000"/>
                  </a:schemeClr>
                </a:solidFill>
              </a:rPr>
              <a:t>S</a:t>
            </a:r>
            <a:r>
              <a:rPr lang="en-GB" sz="3600" dirty="0"/>
              <a:t>ubtraction</a:t>
            </a:r>
          </a:p>
        </p:txBody>
      </p:sp>
    </p:spTree>
    <p:extLst>
      <p:ext uri="{BB962C8B-B14F-4D97-AF65-F5344CB8AC3E}">
        <p14:creationId xmlns:p14="http://schemas.microsoft.com/office/powerpoint/2010/main" val="143709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FAC-37B2-5A1D-249B-EEBDD67367BC}"/>
              </a:ext>
            </a:extLst>
          </p:cNvPr>
          <p:cNvSpPr>
            <a:spLocks noGrp="1"/>
          </p:cNvSpPr>
          <p:nvPr>
            <p:ph type="title"/>
          </p:nvPr>
        </p:nvSpPr>
        <p:spPr/>
        <p:txBody>
          <a:bodyPr/>
          <a:lstStyle/>
          <a:p>
            <a:r>
              <a:rPr lang="en-US" dirty="0"/>
              <a:t>Summary statistics</a:t>
            </a:r>
          </a:p>
        </p:txBody>
      </p:sp>
    </p:spTree>
    <p:extLst>
      <p:ext uri="{BB962C8B-B14F-4D97-AF65-F5344CB8AC3E}">
        <p14:creationId xmlns:p14="http://schemas.microsoft.com/office/powerpoint/2010/main" val="264249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5310A45-33F3-85A6-D3A5-E285AEFC1461}"/>
              </a:ext>
            </a:extLst>
          </p:cNvPr>
          <p:cNvSpPr>
            <a:spLocks noGrp="1"/>
          </p:cNvSpPr>
          <p:nvPr>
            <p:ph idx="1"/>
          </p:nvPr>
        </p:nvSpPr>
        <p:spPr>
          <a:xfrm>
            <a:off x="705349" y="1158958"/>
            <a:ext cx="11113811" cy="5172570"/>
          </a:xfrm>
        </p:spPr>
        <p:txBody>
          <a:bodyPr>
            <a:normAutofit/>
          </a:bodyPr>
          <a:lstStyle/>
          <a:p>
            <a:r>
              <a:rPr lang="en-GB" sz="3100" dirty="0">
                <a:solidFill>
                  <a:schemeClr val="tx1">
                    <a:lumMod val="95000"/>
                  </a:schemeClr>
                </a:solidFill>
              </a:rPr>
              <a:t>Graphing data is a great first step in your data analysis.</a:t>
            </a:r>
          </a:p>
          <a:p>
            <a:r>
              <a:rPr lang="en-GB" sz="3100" dirty="0">
                <a:solidFill>
                  <a:schemeClr val="tx1">
                    <a:lumMod val="95000"/>
                  </a:schemeClr>
                </a:solidFill>
              </a:rPr>
              <a:t>However, you are probably also going to want to produce a more succinct, numerical-based, summary of you data in order to compliment your graphical analysis.</a:t>
            </a:r>
          </a:p>
          <a:p>
            <a:endParaRPr lang="en-GB" sz="6200" dirty="0">
              <a:solidFill>
                <a:schemeClr val="tx1">
                  <a:lumMod val="95000"/>
                </a:schemeClr>
              </a:solidFill>
            </a:endParaRPr>
          </a:p>
          <a:p>
            <a:endParaRPr lang="en-GB" sz="2200" dirty="0">
              <a:solidFill>
                <a:schemeClr val="tx1">
                  <a:lumMod val="95000"/>
                </a:schemeClr>
              </a:solidFill>
            </a:endParaRPr>
          </a:p>
          <a:p>
            <a:endParaRPr lang="en-GB" sz="2200" dirty="0">
              <a:solidFill>
                <a:schemeClr val="tx1">
                  <a:lumMod val="95000"/>
                </a:schemeClr>
              </a:solidFill>
            </a:endParaRP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p:spTree>
    <p:extLst>
      <p:ext uri="{BB962C8B-B14F-4D97-AF65-F5344CB8AC3E}">
        <p14:creationId xmlns:p14="http://schemas.microsoft.com/office/powerpoint/2010/main" val="92812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10668000" cy="1524000"/>
          </a:xfrm>
        </p:spPr>
        <p:txBody>
          <a:bodyPr/>
          <a:lstStyle/>
          <a:p>
            <a:r>
              <a:rPr lang="en-GB" dirty="0"/>
              <a:t>Summarising</a:t>
            </a:r>
          </a:p>
        </p:txBody>
      </p:sp>
      <p:sp>
        <p:nvSpPr>
          <p:cNvPr id="4" name="Content Placeholder 2"/>
          <p:cNvSpPr>
            <a:spLocks noGrp="1"/>
          </p:cNvSpPr>
          <p:nvPr>
            <p:ph idx="1"/>
          </p:nvPr>
        </p:nvSpPr>
        <p:spPr/>
        <p:txBody>
          <a:bodyPr>
            <a:normAutofit fontScale="92500" lnSpcReduction="10000"/>
          </a:bodyPr>
          <a:lstStyle/>
          <a:p>
            <a:r>
              <a:rPr lang="en-GB" dirty="0">
                <a:solidFill>
                  <a:schemeClr val="tx1">
                    <a:lumMod val="95000"/>
                  </a:schemeClr>
                </a:solidFill>
              </a:rPr>
              <a:t>A crucial human skill is to be selective about the data that we choose to analyse and, where possible, to summarise the information as briefly and usefully as possible.</a:t>
            </a:r>
          </a:p>
          <a:p>
            <a:r>
              <a:rPr lang="en-GB" dirty="0">
                <a:solidFill>
                  <a:schemeClr val="tx1">
                    <a:lumMod val="95000"/>
                  </a:schemeClr>
                </a:solidFill>
              </a:rPr>
              <a:t>There are two useful questions to think about when summarising data:</a:t>
            </a:r>
          </a:p>
          <a:p>
            <a:pPr marL="0" indent="0">
              <a:buNone/>
            </a:pPr>
            <a:r>
              <a:rPr lang="en-GB" dirty="0">
                <a:solidFill>
                  <a:schemeClr val="tx1">
                    <a:lumMod val="95000"/>
                  </a:schemeClr>
                </a:solidFill>
              </a:rPr>
              <a:t>	1. What is a typical, or average, value of the data?</a:t>
            </a:r>
          </a:p>
          <a:p>
            <a:pPr marL="0" indent="0">
              <a:buNone/>
            </a:pPr>
            <a:r>
              <a:rPr lang="en-GB" dirty="0">
                <a:solidFill>
                  <a:schemeClr val="tx1">
                    <a:lumMod val="95000"/>
                  </a:schemeClr>
                </a:solidFill>
              </a:rPr>
              <a:t>	2. How widely spread are the data values?</a:t>
            </a:r>
          </a:p>
        </p:txBody>
      </p:sp>
    </p:spTree>
    <p:extLst>
      <p:ext uri="{BB962C8B-B14F-4D97-AF65-F5344CB8AC3E}">
        <p14:creationId xmlns:p14="http://schemas.microsoft.com/office/powerpoint/2010/main" val="1494316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distribution?</a:t>
            </a:r>
          </a:p>
        </p:txBody>
      </p:sp>
      <p:sp>
        <p:nvSpPr>
          <p:cNvPr id="4" name="Content Placeholder 2"/>
          <p:cNvSpPr>
            <a:spLocks noGrp="1"/>
          </p:cNvSpPr>
          <p:nvPr>
            <p:ph idx="1"/>
          </p:nvPr>
        </p:nvSpPr>
        <p:spPr/>
        <p:txBody>
          <a:bodyPr>
            <a:normAutofit fontScale="77500" lnSpcReduction="20000"/>
          </a:bodyPr>
          <a:lstStyle/>
          <a:p>
            <a:r>
              <a:rPr lang="en-GB" dirty="0">
                <a:solidFill>
                  <a:schemeClr val="tx1">
                    <a:lumMod val="95000"/>
                  </a:schemeClr>
                </a:solidFill>
              </a:rPr>
              <a:t>For now, think of a distribution as just a set of measurements, numbers, or data points.</a:t>
            </a:r>
          </a:p>
          <a:p>
            <a:r>
              <a:rPr lang="en-GB" dirty="0">
                <a:solidFill>
                  <a:schemeClr val="tx1">
                    <a:lumMod val="95000"/>
                  </a:schemeClr>
                </a:solidFill>
              </a:rPr>
              <a:t>We could talk about the distribution of heads and tails results obtained when tossing a coin many times.</a:t>
            </a:r>
          </a:p>
          <a:p>
            <a:r>
              <a:rPr lang="en-GB" dirty="0">
                <a:solidFill>
                  <a:schemeClr val="tx1">
                    <a:lumMod val="95000"/>
                  </a:schemeClr>
                </a:solidFill>
              </a:rPr>
              <a:t>Another distribution might be the final exam scores of every student in a particular school system.</a:t>
            </a:r>
          </a:p>
          <a:p>
            <a:r>
              <a:rPr lang="en-GB" dirty="0">
                <a:solidFill>
                  <a:schemeClr val="tx1">
                    <a:lumMod val="95000"/>
                  </a:schemeClr>
                </a:solidFill>
              </a:rPr>
              <a:t>A third would be the predictions of global population in 2100 from 50 runs of a demographic simulation, each with a different random seed value.</a:t>
            </a:r>
          </a:p>
        </p:txBody>
      </p:sp>
    </p:spTree>
    <p:extLst>
      <p:ext uri="{BB962C8B-B14F-4D97-AF65-F5344CB8AC3E}">
        <p14:creationId xmlns:p14="http://schemas.microsoft.com/office/powerpoint/2010/main" val="183825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99" y="235527"/>
            <a:ext cx="10668000" cy="1524000"/>
          </a:xfrm>
        </p:spPr>
        <p:txBody>
          <a:bodyPr/>
          <a:lstStyle/>
          <a:p>
            <a:r>
              <a:rPr lang="en-GB" dirty="0"/>
              <a:t>An example</a:t>
            </a:r>
          </a:p>
        </p:txBody>
      </p:sp>
      <p:sp>
        <p:nvSpPr>
          <p:cNvPr id="3" name="Content Placeholder 2"/>
          <p:cNvSpPr>
            <a:spLocks noGrp="1"/>
          </p:cNvSpPr>
          <p:nvPr>
            <p:ph idx="1"/>
          </p:nvPr>
        </p:nvSpPr>
        <p:spPr>
          <a:xfrm>
            <a:off x="582799" y="2020860"/>
            <a:ext cx="5078599" cy="4351338"/>
          </a:xfrm>
        </p:spPr>
        <p:txBody>
          <a:bodyPr>
            <a:normAutofit fontScale="47500" lnSpcReduction="20000"/>
          </a:bodyPr>
          <a:lstStyle/>
          <a:p>
            <a:r>
              <a:rPr lang="en-GB" sz="3600" dirty="0">
                <a:solidFill>
                  <a:schemeClr val="tx1">
                    <a:lumMod val="95000"/>
                  </a:schemeClr>
                </a:solidFill>
              </a:rPr>
              <a:t>Let's grab a sample distribution to work with:</a:t>
            </a:r>
          </a:p>
          <a:p>
            <a:pPr marL="0" indent="0">
              <a:buNone/>
            </a:pPr>
            <a:endParaRPr lang="en-GB" sz="3600" dirty="0">
              <a:solidFill>
                <a:schemeClr val="tx1">
                  <a:lumMod val="95000"/>
                </a:schemeClr>
              </a:solidFill>
            </a:endParaRPr>
          </a:p>
          <a:p>
            <a:pPr marL="0" indent="0" algn="ctr">
              <a:buNone/>
            </a:pPr>
            <a:r>
              <a:rPr lang="en-GB" sz="3600" dirty="0">
                <a:solidFill>
                  <a:schemeClr val="tx1">
                    <a:lumMod val="95000"/>
                  </a:schemeClr>
                </a:solidFill>
              </a:rPr>
              <a:t>[ 2.1, 2.4, 2.4, 2.4, 2.4, 2.6, 2.9, 3.2,</a:t>
            </a:r>
          </a:p>
          <a:p>
            <a:pPr marL="0" indent="0" algn="ctr">
              <a:buNone/>
            </a:pPr>
            <a:r>
              <a:rPr lang="en-GB" sz="3600" dirty="0">
                <a:solidFill>
                  <a:schemeClr val="tx1">
                    <a:lumMod val="95000"/>
                  </a:schemeClr>
                </a:solidFill>
              </a:rPr>
              <a:t>3.2, 3.9, 4.5, 6.3, 8.2, 12.8, 23.5]</a:t>
            </a:r>
          </a:p>
          <a:p>
            <a:pPr marL="0" indent="0">
              <a:buNone/>
            </a:pPr>
            <a:endParaRPr lang="en-GB" sz="3600" dirty="0">
              <a:solidFill>
                <a:schemeClr val="tx1">
                  <a:lumMod val="95000"/>
                </a:schemeClr>
              </a:solidFill>
            </a:endParaRPr>
          </a:p>
          <a:p>
            <a:r>
              <a:rPr lang="en-GB" sz="3600" dirty="0">
                <a:solidFill>
                  <a:schemeClr val="tx1">
                    <a:lumMod val="95000"/>
                  </a:schemeClr>
                </a:solidFill>
              </a:rPr>
              <a:t>These 15 numbers could be anything.</a:t>
            </a:r>
          </a:p>
          <a:p>
            <a:r>
              <a:rPr lang="en-GB" sz="3600" dirty="0">
                <a:solidFill>
                  <a:schemeClr val="tx1">
                    <a:lumMod val="95000"/>
                  </a:schemeClr>
                </a:solidFill>
              </a:rPr>
              <a:t>Let's say that they represent the mass in kilograms of some fish we've caught from a specific location.</a:t>
            </a:r>
          </a:p>
          <a:p>
            <a:r>
              <a:rPr lang="en-GB" sz="3600" dirty="0">
                <a:solidFill>
                  <a:schemeClr val="tx1">
                    <a:lumMod val="95000"/>
                  </a:schemeClr>
                </a:solidFill>
              </a:rPr>
              <a:t>Note that our scales are accurate to the nearest 100g.</a:t>
            </a:r>
          </a:p>
          <a:p>
            <a:endParaRPr lang="en-GB" dirty="0"/>
          </a:p>
        </p:txBody>
      </p:sp>
      <p:pic>
        <p:nvPicPr>
          <p:cNvPr id="4" name="Picture 3"/>
          <p:cNvPicPr>
            <a:picLocks noChangeAspect="1"/>
          </p:cNvPicPr>
          <p:nvPr/>
        </p:nvPicPr>
        <p:blipFill>
          <a:blip r:embed="rId2"/>
          <a:stretch>
            <a:fillRect/>
          </a:stretch>
        </p:blipFill>
        <p:spPr>
          <a:xfrm>
            <a:off x="5916799" y="1922508"/>
            <a:ext cx="5987180" cy="4548043"/>
          </a:xfrm>
          <a:prstGeom prst="rect">
            <a:avLst/>
          </a:prstGeom>
        </p:spPr>
      </p:pic>
    </p:spTree>
    <p:extLst>
      <p:ext uri="{BB962C8B-B14F-4D97-AF65-F5344CB8AC3E}">
        <p14:creationId xmlns:p14="http://schemas.microsoft.com/office/powerpoint/2010/main" val="386906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8655"/>
            <a:ext cx="10668000" cy="1524000"/>
          </a:xfrm>
        </p:spPr>
        <p:txBody>
          <a:bodyPr/>
          <a:lstStyle/>
          <a:p>
            <a:r>
              <a:rPr lang="en-GB" dirty="0"/>
              <a:t>Questions to ask about the distribution</a:t>
            </a:r>
          </a:p>
        </p:txBody>
      </p:sp>
      <p:sp>
        <p:nvSpPr>
          <p:cNvPr id="3" name="Content Placeholder 2"/>
          <p:cNvSpPr>
            <a:spLocks noGrp="1"/>
          </p:cNvSpPr>
          <p:nvPr>
            <p:ph idx="1"/>
          </p:nvPr>
        </p:nvSpPr>
        <p:spPr>
          <a:xfrm>
            <a:off x="762000" y="2064327"/>
            <a:ext cx="10668000" cy="3818083"/>
          </a:xfrm>
        </p:spPr>
        <p:txBody>
          <a:bodyPr>
            <a:normAutofit lnSpcReduction="10000"/>
          </a:bodyPr>
          <a:lstStyle/>
          <a:p>
            <a:pPr marL="0" indent="0">
              <a:buNone/>
            </a:pPr>
            <a:r>
              <a:rPr lang="en-GB" dirty="0">
                <a:solidFill>
                  <a:schemeClr val="tx1">
                    <a:lumMod val="95000"/>
                  </a:schemeClr>
                </a:solidFill>
              </a:rPr>
              <a:t>Some natural questions to ask about any distribution are:</a:t>
            </a:r>
          </a:p>
          <a:p>
            <a:pPr marL="0" indent="0">
              <a:buNone/>
            </a:pPr>
            <a:endParaRPr lang="en-GB" dirty="0">
              <a:solidFill>
                <a:schemeClr val="tx1">
                  <a:lumMod val="95000"/>
                </a:schemeClr>
              </a:solidFill>
            </a:endParaRPr>
          </a:p>
          <a:p>
            <a:r>
              <a:rPr lang="en-GB" dirty="0">
                <a:solidFill>
                  <a:schemeClr val="tx1">
                    <a:lumMod val="95000"/>
                  </a:schemeClr>
                </a:solidFill>
              </a:rPr>
              <a:t>What's a typical score?</a:t>
            </a:r>
          </a:p>
          <a:p>
            <a:r>
              <a:rPr lang="en-GB" dirty="0">
                <a:solidFill>
                  <a:schemeClr val="tx1">
                    <a:lumMod val="95000"/>
                  </a:schemeClr>
                </a:solidFill>
              </a:rPr>
              <a:t>What's the range of the scores?</a:t>
            </a:r>
          </a:p>
          <a:p>
            <a:r>
              <a:rPr lang="en-GB" dirty="0">
                <a:solidFill>
                  <a:schemeClr val="tx1">
                    <a:lumMod val="95000"/>
                  </a:schemeClr>
                </a:solidFill>
              </a:rPr>
              <a:t>How spread-out are the scores?</a:t>
            </a:r>
          </a:p>
          <a:p>
            <a:r>
              <a:rPr lang="en-GB" dirty="0">
                <a:solidFill>
                  <a:schemeClr val="tx1">
                    <a:lumMod val="95000"/>
                  </a:schemeClr>
                </a:solidFill>
              </a:rPr>
              <a:t>Are the scores distributed evenly / symmetrically?</a:t>
            </a:r>
          </a:p>
        </p:txBody>
      </p:sp>
    </p:spTree>
    <p:extLst>
      <p:ext uri="{BB962C8B-B14F-4D97-AF65-F5344CB8AC3E}">
        <p14:creationId xmlns:p14="http://schemas.microsoft.com/office/powerpoint/2010/main" val="23397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71054"/>
            <a:ext cx="10668000" cy="1524000"/>
          </a:xfrm>
        </p:spPr>
        <p:txBody>
          <a:bodyPr/>
          <a:lstStyle/>
          <a:p>
            <a:r>
              <a:rPr lang="en-GB" dirty="0"/>
              <a:t>What is a typical score?</a:t>
            </a:r>
          </a:p>
        </p:txBody>
      </p:sp>
      <p:sp>
        <p:nvSpPr>
          <p:cNvPr id="3" name="Content Placeholder 2"/>
          <p:cNvSpPr>
            <a:spLocks noGrp="1"/>
          </p:cNvSpPr>
          <p:nvPr>
            <p:ph idx="1"/>
          </p:nvPr>
        </p:nvSpPr>
        <p:spPr/>
        <p:txBody>
          <a:bodyPr>
            <a:normAutofit fontScale="92500"/>
          </a:bodyPr>
          <a:lstStyle/>
          <a:p>
            <a:r>
              <a:rPr lang="en-GB" dirty="0">
                <a:solidFill>
                  <a:schemeClr val="tx1">
                    <a:lumMod val="95000"/>
                  </a:schemeClr>
                </a:solidFill>
              </a:rPr>
              <a:t>How heavy is a typical fish? In other words, where do our fish mass scores tend to cluster on the number line?</a:t>
            </a:r>
          </a:p>
          <a:p>
            <a:pPr marL="285750" indent="-285750"/>
            <a:r>
              <a:rPr lang="en-GB" dirty="0">
                <a:solidFill>
                  <a:schemeClr val="tx1">
                    <a:lumMod val="95000"/>
                  </a:schemeClr>
                </a:solidFill>
              </a:rPr>
              <a:t>We need a measure of central tendency, options include:</a:t>
            </a:r>
          </a:p>
          <a:p>
            <a:pPr marL="0" indent="0">
              <a:buNone/>
            </a:pPr>
            <a:r>
              <a:rPr lang="en-GB" dirty="0">
                <a:solidFill>
                  <a:schemeClr val="tx1">
                    <a:lumMod val="95000"/>
                  </a:schemeClr>
                </a:solidFill>
              </a:rPr>
              <a:t>	- The </a:t>
            </a:r>
            <a:r>
              <a:rPr lang="en-GB" i="1" dirty="0">
                <a:solidFill>
                  <a:schemeClr val="tx1">
                    <a:lumMod val="95000"/>
                  </a:schemeClr>
                </a:solidFill>
              </a:rPr>
              <a:t>mean, </a:t>
            </a:r>
            <a:r>
              <a:rPr lang="en-GB" dirty="0">
                <a:solidFill>
                  <a:schemeClr val="tx1">
                    <a:lumMod val="95000"/>
                  </a:schemeClr>
                </a:solidFill>
              </a:rPr>
              <a:t>also known as the 	average, or the arithmetic mean. </a:t>
            </a:r>
            <a:endParaRPr lang="en-GB" i="1" dirty="0">
              <a:solidFill>
                <a:schemeClr val="tx1">
                  <a:lumMod val="95000"/>
                </a:schemeClr>
              </a:solidFill>
            </a:endParaRPr>
          </a:p>
          <a:p>
            <a:pPr marL="0" indent="0">
              <a:buNone/>
            </a:pPr>
            <a:r>
              <a:rPr lang="en-GB" dirty="0">
                <a:solidFill>
                  <a:schemeClr val="tx1">
                    <a:lumMod val="95000"/>
                  </a:schemeClr>
                </a:solidFill>
              </a:rPr>
              <a:t>	- The </a:t>
            </a:r>
            <a:r>
              <a:rPr lang="en-GB" i="1" dirty="0">
                <a:solidFill>
                  <a:schemeClr val="tx1">
                    <a:lumMod val="95000"/>
                  </a:schemeClr>
                </a:solidFill>
              </a:rPr>
              <a:t>median</a:t>
            </a:r>
            <a:r>
              <a:rPr lang="en-GB" dirty="0">
                <a:solidFill>
                  <a:schemeClr val="tx1">
                    <a:lumMod val="95000"/>
                  </a:schemeClr>
                </a:solidFill>
              </a:rPr>
              <a:t>, or middle score in the range of data.</a:t>
            </a:r>
          </a:p>
          <a:p>
            <a:pPr marL="0" indent="0">
              <a:buNone/>
            </a:pPr>
            <a:r>
              <a:rPr lang="en-GB" dirty="0">
                <a:solidFill>
                  <a:schemeClr val="tx1">
                    <a:lumMod val="95000"/>
                  </a:schemeClr>
                </a:solidFill>
              </a:rPr>
              <a:t>	- The </a:t>
            </a:r>
            <a:r>
              <a:rPr lang="en-GB" i="1" dirty="0">
                <a:solidFill>
                  <a:schemeClr val="tx1">
                    <a:lumMod val="95000"/>
                  </a:schemeClr>
                </a:solidFill>
              </a:rPr>
              <a:t>mode</a:t>
            </a:r>
            <a:r>
              <a:rPr lang="en-GB" dirty="0">
                <a:solidFill>
                  <a:schemeClr val="tx1">
                    <a:lumMod val="95000"/>
                  </a:schemeClr>
                </a:solidFill>
              </a:rPr>
              <a:t>, the most frequently occurring score.</a:t>
            </a:r>
          </a:p>
          <a:p>
            <a:endParaRPr lang="en-GB" dirty="0"/>
          </a:p>
        </p:txBody>
      </p:sp>
    </p:spTree>
    <p:extLst>
      <p:ext uri="{BB962C8B-B14F-4D97-AF65-F5344CB8AC3E}">
        <p14:creationId xmlns:p14="http://schemas.microsoft.com/office/powerpoint/2010/main" val="216698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762000" y="262989"/>
                <a:ext cx="10668000" cy="1524000"/>
              </a:xfrm>
            </p:spPr>
            <p:txBody>
              <a:bodyPr/>
              <a:lstStyle/>
              <a:p>
                <a:r>
                  <a:rPr lang="en-GB" dirty="0"/>
                  <a:t>The mean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62000" y="262989"/>
                <a:ext cx="10668000" cy="1524000"/>
              </a:xfrm>
              <a:blipFill>
                <a:blip r:embed="rId2"/>
                <a:stretch>
                  <a:fillRect l="-23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20734"/>
                <a:ext cx="10668000" cy="4516829"/>
              </a:xfrm>
            </p:spPr>
            <p:txBody>
              <a:bodyPr>
                <a:noAutofit/>
              </a:bodyPr>
              <a:lstStyle/>
              <a:p>
                <a:r>
                  <a:rPr lang="en-GB" sz="2200" dirty="0">
                    <a:solidFill>
                      <a:schemeClr val="tx1">
                        <a:lumMod val="95000"/>
                      </a:schemeClr>
                    </a:solidFill>
                  </a:rPr>
                  <a:t>Calculating the mean = </a:t>
                </a:r>
                <a14:m>
                  <m:oMath xmlns:m="http://schemas.openxmlformats.org/officeDocument/2006/math">
                    <m:f>
                      <m:fPr>
                        <m:ctrlPr>
                          <a:rPr lang="en-GB" sz="2200" i="1" smtClean="0">
                            <a:solidFill>
                              <a:schemeClr val="tx1">
                                <a:lumMod val="95000"/>
                              </a:schemeClr>
                            </a:solidFill>
                            <a:latin typeface="Cambria Math" panose="02040503050406030204" pitchFamily="18" charset="0"/>
                          </a:rPr>
                        </m:ctrlPr>
                      </m:fPr>
                      <m:num>
                        <m:r>
                          <a:rPr lang="en-GB" sz="2200" b="0" i="1" smtClean="0">
                            <a:solidFill>
                              <a:schemeClr val="tx1">
                                <a:lumMod val="95000"/>
                              </a:schemeClr>
                            </a:solidFill>
                            <a:latin typeface="Cambria Math" panose="02040503050406030204" pitchFamily="18" charset="0"/>
                          </a:rPr>
                          <m:t>𝑠𝑢𝑚</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𝑜𝑓</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𝑎𝑙𝑙</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𝑑𝑎𝑡𝑎</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𝑣𝑎𝑙𝑢𝑒𝑠</m:t>
                        </m:r>
                      </m:num>
                      <m:den>
                        <m:r>
                          <a:rPr lang="en-GB" sz="2200" b="0" i="1" smtClean="0">
                            <a:solidFill>
                              <a:schemeClr val="tx1">
                                <a:lumMod val="95000"/>
                              </a:schemeClr>
                            </a:solidFill>
                            <a:latin typeface="Cambria Math" panose="02040503050406030204" pitchFamily="18" charset="0"/>
                          </a:rPr>
                          <m:t>𝑛𝑢𝑚𝑏𝑒𝑟</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𝑜𝑓</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𝑑𝑎𝑡𝑎</m:t>
                        </m:r>
                        <m:r>
                          <a:rPr lang="en-GB" sz="2200" b="0" i="1" smtClean="0">
                            <a:solidFill>
                              <a:schemeClr val="tx1">
                                <a:lumMod val="95000"/>
                              </a:schemeClr>
                            </a:solidFill>
                            <a:latin typeface="Cambria Math" panose="02040503050406030204" pitchFamily="18" charset="0"/>
                          </a:rPr>
                          <m:t> </m:t>
                        </m:r>
                        <m:r>
                          <a:rPr lang="en-GB" sz="2200" b="0" i="1" smtClean="0">
                            <a:solidFill>
                              <a:schemeClr val="tx1">
                                <a:lumMod val="95000"/>
                              </a:schemeClr>
                            </a:solidFill>
                            <a:latin typeface="Cambria Math" panose="02040503050406030204" pitchFamily="18" charset="0"/>
                          </a:rPr>
                          <m:t>𝑣𝑎𝑙𝑢𝑒𝑠</m:t>
                        </m:r>
                      </m:den>
                    </m:f>
                  </m:oMath>
                </a14:m>
                <a:br>
                  <a:rPr lang="en-GB" sz="2200" dirty="0">
                    <a:solidFill>
                      <a:schemeClr val="tx1">
                        <a:lumMod val="95000"/>
                      </a:schemeClr>
                    </a:solidFill>
                  </a:rPr>
                </a:br>
                <a:endParaRPr lang="en-GB" sz="2200" dirty="0">
                  <a:solidFill>
                    <a:schemeClr val="tx1">
                      <a:lumMod val="95000"/>
                    </a:schemeClr>
                  </a:solidFill>
                </a:endParaRPr>
              </a:p>
              <a:p>
                <a:r>
                  <a:rPr lang="en-GB" sz="2200" dirty="0">
                    <a:solidFill>
                      <a:schemeClr val="tx1">
                        <a:lumMod val="95000"/>
                      </a:schemeClr>
                    </a:solidFill>
                  </a:rPr>
                  <a:t>In our example, we have the weight of 15 fish:</a:t>
                </a:r>
                <a:br>
                  <a:rPr lang="en-GB" sz="2200" dirty="0">
                    <a:solidFill>
                      <a:schemeClr val="tx1">
                        <a:lumMod val="95000"/>
                      </a:schemeClr>
                    </a:solidFill>
                  </a:rPr>
                </a:br>
                <a:r>
                  <a:rPr lang="en-GB" sz="2200" dirty="0">
                    <a:solidFill>
                      <a:schemeClr val="tx1">
                        <a:lumMod val="95000"/>
                      </a:schemeClr>
                    </a:solidFill>
                  </a:rPr>
                  <a:t>2.1, 2.4, 2.4, 2.4, 2.4, 2.6, 2.9, 3.2, 3.2, 3.9, 4.5, 6.3, 8.2, 12.8, 23.5</a:t>
                </a:r>
              </a:p>
              <a:p>
                <a:r>
                  <a:rPr lang="en-GB" sz="2200" dirty="0">
                    <a:solidFill>
                      <a:schemeClr val="tx1">
                        <a:lumMod val="95000"/>
                      </a:schemeClr>
                    </a:solidFill>
                  </a:rPr>
                  <a:t>The sum of these fish weights is 82.8.</a:t>
                </a:r>
              </a:p>
              <a:p>
                <a:r>
                  <a:rPr lang="en-GB" sz="2200" dirty="0">
                    <a:solidFill>
                      <a:schemeClr val="tx1">
                        <a:lumMod val="95000"/>
                      </a:schemeClr>
                    </a:solidFill>
                  </a:rPr>
                  <a:t>There are 15 values, so:</a:t>
                </a:r>
              </a:p>
              <a:p>
                <a:pPr marL="0" indent="0" algn="ctr">
                  <a:buNone/>
                </a:pPr>
                <a:r>
                  <a:rPr lang="en-GB" sz="2200" dirty="0">
                    <a:solidFill>
                      <a:schemeClr val="tx1">
                        <a:lumMod val="95000"/>
                      </a:schemeClr>
                    </a:solidFill>
                  </a:rPr>
                  <a:t>	</a:t>
                </a:r>
                <a14:m>
                  <m:oMath xmlns:m="http://schemas.openxmlformats.org/officeDocument/2006/math">
                    <m:acc>
                      <m:accPr>
                        <m:chr m:val="̅"/>
                        <m:ctrlPr>
                          <a:rPr lang="en-GB" sz="2200" i="1" dirty="0" smtClean="0">
                            <a:solidFill>
                              <a:schemeClr val="tx1">
                                <a:lumMod val="95000"/>
                              </a:schemeClr>
                            </a:solidFill>
                            <a:latin typeface="Cambria Math" panose="02040503050406030204" pitchFamily="18" charset="0"/>
                          </a:rPr>
                        </m:ctrlPr>
                      </m:accPr>
                      <m:e>
                        <m:r>
                          <a:rPr lang="en-GB" sz="2200" b="0" i="1" dirty="0" smtClean="0">
                            <a:solidFill>
                              <a:schemeClr val="tx1">
                                <a:lumMod val="95000"/>
                              </a:schemeClr>
                            </a:solidFill>
                            <a:latin typeface="Cambria Math" panose="02040503050406030204" pitchFamily="18" charset="0"/>
                          </a:rPr>
                          <m:t>𝑥</m:t>
                        </m:r>
                      </m:e>
                    </m:acc>
                    <m:r>
                      <a:rPr lang="en-GB" sz="2200" i="1" smtClean="0">
                        <a:solidFill>
                          <a:schemeClr val="tx1">
                            <a:lumMod val="95000"/>
                          </a:schemeClr>
                        </a:solidFill>
                        <a:latin typeface="Cambria Math" panose="02040503050406030204" pitchFamily="18" charset="0"/>
                      </a:rPr>
                      <m:t>=</m:t>
                    </m:r>
                    <m:f>
                      <m:fPr>
                        <m:ctrlPr>
                          <a:rPr lang="en-GB" sz="2200" i="1" smtClean="0">
                            <a:solidFill>
                              <a:schemeClr val="tx1">
                                <a:lumMod val="95000"/>
                              </a:schemeClr>
                            </a:solidFill>
                            <a:latin typeface="Cambria Math" panose="02040503050406030204" pitchFamily="18" charset="0"/>
                          </a:rPr>
                        </m:ctrlPr>
                      </m:fPr>
                      <m:num>
                        <m:r>
                          <a:rPr lang="en-GB" sz="2200" b="0" i="1" smtClean="0">
                            <a:solidFill>
                              <a:schemeClr val="tx1">
                                <a:lumMod val="95000"/>
                              </a:schemeClr>
                            </a:solidFill>
                            <a:latin typeface="Cambria Math" panose="02040503050406030204" pitchFamily="18" charset="0"/>
                          </a:rPr>
                          <m:t>82.8</m:t>
                        </m:r>
                      </m:num>
                      <m:den>
                        <m:r>
                          <a:rPr lang="en-GB" sz="2200" b="0" i="1" smtClean="0">
                            <a:solidFill>
                              <a:schemeClr val="tx1">
                                <a:lumMod val="95000"/>
                              </a:schemeClr>
                            </a:solidFill>
                            <a:latin typeface="Cambria Math" panose="02040503050406030204" pitchFamily="18" charset="0"/>
                          </a:rPr>
                          <m:t>15</m:t>
                        </m:r>
                      </m:den>
                    </m:f>
                  </m:oMath>
                </a14:m>
                <a:endParaRPr lang="en-GB" sz="2200" dirty="0">
                  <a:solidFill>
                    <a:schemeClr val="tx1">
                      <a:lumMod val="95000"/>
                    </a:schemeClr>
                  </a:solidFill>
                </a:endParaRPr>
              </a:p>
              <a:p>
                <a:pPr marL="0" indent="0" algn="ctr">
                  <a:buNone/>
                </a:pPr>
                <a:r>
                  <a:rPr lang="en-GB" sz="2200" dirty="0">
                    <a:solidFill>
                      <a:schemeClr val="tx1">
                        <a:lumMod val="95000"/>
                      </a:schemeClr>
                    </a:solidFill>
                  </a:rPr>
                  <a:t>	</a:t>
                </a:r>
                <a14:m>
                  <m:oMath xmlns:m="http://schemas.openxmlformats.org/officeDocument/2006/math">
                    <m:acc>
                      <m:accPr>
                        <m:chr m:val="̅"/>
                        <m:ctrlPr>
                          <a:rPr lang="en-GB" sz="2200" i="1" dirty="0" smtClean="0">
                            <a:solidFill>
                              <a:schemeClr val="tx1">
                                <a:lumMod val="95000"/>
                              </a:schemeClr>
                            </a:solidFill>
                            <a:latin typeface="Cambria Math" panose="02040503050406030204" pitchFamily="18" charset="0"/>
                          </a:rPr>
                        </m:ctrlPr>
                      </m:accPr>
                      <m:e>
                        <m:r>
                          <a:rPr lang="en-GB" sz="2200" b="0" i="1" dirty="0" smtClean="0">
                            <a:solidFill>
                              <a:schemeClr val="tx1">
                                <a:lumMod val="95000"/>
                              </a:schemeClr>
                            </a:solidFill>
                            <a:latin typeface="Cambria Math" panose="02040503050406030204" pitchFamily="18" charset="0"/>
                          </a:rPr>
                          <m:t>𝑥</m:t>
                        </m:r>
                      </m:e>
                    </m:acc>
                    <m:r>
                      <a:rPr lang="en-GB" sz="2200" i="1" smtClean="0">
                        <a:solidFill>
                          <a:schemeClr val="tx1">
                            <a:lumMod val="95000"/>
                          </a:schemeClr>
                        </a:solidFill>
                        <a:latin typeface="Cambria Math" panose="02040503050406030204" pitchFamily="18" charset="0"/>
                      </a:rPr>
                      <m:t>=</m:t>
                    </m:r>
                    <m:r>
                      <a:rPr lang="en-GB" sz="2200" b="0" i="1" smtClean="0">
                        <a:solidFill>
                          <a:schemeClr val="tx1">
                            <a:lumMod val="95000"/>
                          </a:schemeClr>
                        </a:solidFill>
                        <a:latin typeface="Cambria Math" panose="02040503050406030204" pitchFamily="18" charset="0"/>
                      </a:rPr>
                      <m:t>5.52</m:t>
                    </m:r>
                  </m:oMath>
                </a14:m>
                <a:endParaRPr lang="en-GB" sz="2200" dirty="0">
                  <a:solidFill>
                    <a:schemeClr val="tx1">
                      <a:lumMod val="9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20734"/>
                <a:ext cx="10668000" cy="4516829"/>
              </a:xfrm>
              <a:blipFill>
                <a:blip r:embed="rId3"/>
                <a:stretch>
                  <a:fillRect l="-713"/>
                </a:stretch>
              </a:blipFill>
            </p:spPr>
            <p:txBody>
              <a:bodyPr/>
              <a:lstStyle/>
              <a:p>
                <a:r>
                  <a:rPr lang="en-US">
                    <a:noFill/>
                  </a:rPr>
                  <a:t> </a:t>
                </a:r>
              </a:p>
            </p:txBody>
          </p:sp>
        </mc:Fallback>
      </mc:AlternateContent>
    </p:spTree>
    <p:extLst>
      <p:ext uri="{BB962C8B-B14F-4D97-AF65-F5344CB8AC3E}">
        <p14:creationId xmlns:p14="http://schemas.microsoft.com/office/powerpoint/2010/main" val="257384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3963"/>
            <a:ext cx="10668000" cy="1524000"/>
          </a:xfrm>
        </p:spPr>
        <p:txBody>
          <a:bodyPr/>
          <a:lstStyle/>
          <a:p>
            <a:r>
              <a:rPr lang="en-GB" dirty="0"/>
              <a:t>The median</a:t>
            </a:r>
          </a:p>
        </p:txBody>
      </p:sp>
      <p:sp>
        <p:nvSpPr>
          <p:cNvPr id="5" name="Content Placeholder 2"/>
          <p:cNvSpPr txBox="1">
            <a:spLocks/>
          </p:cNvSpPr>
          <p:nvPr/>
        </p:nvSpPr>
        <p:spPr>
          <a:xfrm>
            <a:off x="914400" y="1717963"/>
            <a:ext cx="10515600" cy="4577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calculate the median, order all data values in regards to their values from smallest to largest. The median value is then the middle value in the range of scores.</a:t>
            </a:r>
          </a:p>
          <a:p>
            <a:r>
              <a:rPr lang="en-GB" dirty="0"/>
              <a:t>In our fish example:</a:t>
            </a:r>
            <a:br>
              <a:rPr lang="en-GB" dirty="0"/>
            </a:br>
            <a:br>
              <a:rPr lang="en-GB" dirty="0"/>
            </a:br>
            <a:br>
              <a:rPr lang="en-GB" dirty="0"/>
            </a:br>
            <a:r>
              <a:rPr lang="en-GB" dirty="0"/>
              <a:t>2.1, 2.4, 2.4, 2.4, 2.4, 2.6, 2.9, 3.1, 3.2, 3.9, 4.5, 6.3, 8.2, 12.8, 23.5</a:t>
            </a:r>
          </a:p>
          <a:p>
            <a:pPr marL="0" indent="0">
              <a:buFont typeface="Arial" panose="020B0604020202020204" pitchFamily="34" charset="0"/>
              <a:buNone/>
            </a:pPr>
            <a:br>
              <a:rPr lang="en-GB" dirty="0"/>
            </a:br>
            <a:r>
              <a:rPr lang="en-GB" dirty="0"/>
              <a:t>				    median = 3.1</a:t>
            </a:r>
          </a:p>
        </p:txBody>
      </p:sp>
      <p:sp>
        <p:nvSpPr>
          <p:cNvPr id="8" name="Up Arrow 7"/>
          <p:cNvSpPr/>
          <p:nvPr/>
        </p:nvSpPr>
        <p:spPr>
          <a:xfrm>
            <a:off x="6062729" y="4559901"/>
            <a:ext cx="218941" cy="6825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877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FAC-37B2-5A1D-249B-EEBDD67367BC}"/>
              </a:ext>
            </a:extLst>
          </p:cNvPr>
          <p:cNvSpPr>
            <a:spLocks noGrp="1"/>
          </p:cNvSpPr>
          <p:nvPr>
            <p:ph type="title"/>
          </p:nvPr>
        </p:nvSpPr>
        <p:spPr/>
        <p:txBody>
          <a:bodyPr/>
          <a:lstStyle/>
          <a:p>
            <a:r>
              <a:rPr lang="en-US" dirty="0"/>
              <a:t>Basic mathematical notation</a:t>
            </a:r>
          </a:p>
        </p:txBody>
      </p:sp>
    </p:spTree>
    <p:extLst>
      <p:ext uri="{BB962C8B-B14F-4D97-AF65-F5344CB8AC3E}">
        <p14:creationId xmlns:p14="http://schemas.microsoft.com/office/powerpoint/2010/main" val="97275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799564" y="1094704"/>
                <a:ext cx="10973873" cy="5357611"/>
              </a:xfrm>
            </p:spPr>
            <p:txBody>
              <a:bodyPr>
                <a:normAutofit fontScale="77500" lnSpcReduction="20000"/>
              </a:bodyPr>
              <a:lstStyle/>
              <a:p>
                <a:r>
                  <a:rPr lang="en-GB" dirty="0">
                    <a:solidFill>
                      <a:schemeClr val="tx1">
                        <a:lumMod val="95000"/>
                      </a:schemeClr>
                    </a:solidFill>
                  </a:rPr>
                  <a:t>If the data set has an even number of data values, you take the middle two numbers and then take the mean of these two numbers.</a:t>
                </a:r>
              </a:p>
              <a:p>
                <a:r>
                  <a:rPr lang="en-GB" dirty="0">
                    <a:solidFill>
                      <a:schemeClr val="tx1">
                        <a:lumMod val="95000"/>
                      </a:schemeClr>
                    </a:solidFill>
                  </a:rPr>
                  <a:t>If we add another data point into our fish example:</a:t>
                </a:r>
                <a:br>
                  <a:rPr lang="en-GB" dirty="0">
                    <a:solidFill>
                      <a:schemeClr val="tx1">
                        <a:lumMod val="95000"/>
                      </a:schemeClr>
                    </a:solidFill>
                  </a:rPr>
                </a:br>
                <a:br>
                  <a:rPr lang="en-GB" dirty="0">
                    <a:solidFill>
                      <a:schemeClr val="tx1">
                        <a:lumMod val="95000"/>
                      </a:schemeClr>
                    </a:solidFill>
                  </a:rPr>
                </a:br>
                <a:r>
                  <a:rPr lang="en-GB" dirty="0">
                    <a:solidFill>
                      <a:schemeClr val="tx1">
                        <a:lumMod val="95000"/>
                      </a:schemeClr>
                    </a:solidFill>
                  </a:rPr>
                  <a:t>2.1, 2.4, 2.4, 2.4, 2.4, 2.6, 2.9, 3.1, 3.2, 3.9, 4.5, 6.3, 8.2, 12.8, 23.5, 23.6</a:t>
                </a:r>
              </a:p>
              <a:p>
                <a:pPr marL="0" indent="0">
                  <a:buNone/>
                </a:pPr>
                <a:r>
                  <a:rPr lang="en-GB" dirty="0">
                    <a:solidFill>
                      <a:schemeClr val="tx1">
                        <a:lumMod val="95000"/>
                      </a:schemeClr>
                    </a:solidFill>
                  </a:rPr>
                  <a:t>	</a:t>
                </a:r>
              </a:p>
              <a:p>
                <a:pPr marL="0" indent="0">
                  <a:buNone/>
                </a:pPr>
                <a:endParaRPr lang="en-GB" dirty="0">
                  <a:solidFill>
                    <a:schemeClr val="tx1">
                      <a:lumMod val="95000"/>
                    </a:schemeClr>
                  </a:solidFill>
                </a:endParaRPr>
              </a:p>
              <a:p>
                <a:pPr marL="0" indent="0">
                  <a:buNone/>
                </a:pPr>
                <a:r>
                  <a:rPr lang="en-GB" dirty="0">
                    <a:solidFill>
                      <a:schemeClr val="tx1">
                        <a:lumMod val="95000"/>
                      </a:schemeClr>
                    </a:solidFill>
                  </a:rPr>
                  <a:t>				median = </a:t>
                </a:r>
                <a14:m>
                  <m:oMath xmlns:m="http://schemas.openxmlformats.org/officeDocument/2006/math">
                    <m:f>
                      <m:fPr>
                        <m:ctrlPr>
                          <a:rPr lang="en-GB" i="1" smtClean="0">
                            <a:solidFill>
                              <a:schemeClr val="tx1">
                                <a:lumMod val="95000"/>
                              </a:schemeClr>
                            </a:solidFill>
                            <a:latin typeface="Cambria Math" panose="02040503050406030204" pitchFamily="18" charset="0"/>
                          </a:rPr>
                        </m:ctrlPr>
                      </m:fPr>
                      <m:num>
                        <m:r>
                          <a:rPr lang="en-GB" b="0" i="1" smtClean="0">
                            <a:solidFill>
                              <a:schemeClr val="tx1">
                                <a:lumMod val="95000"/>
                              </a:schemeClr>
                            </a:solidFill>
                            <a:latin typeface="Cambria Math" panose="02040503050406030204" pitchFamily="18" charset="0"/>
                          </a:rPr>
                          <m:t>3.1+3.2</m:t>
                        </m:r>
                      </m:num>
                      <m:den>
                        <m:r>
                          <a:rPr lang="en-GB" b="0" i="1" smtClean="0">
                            <a:solidFill>
                              <a:schemeClr val="tx1">
                                <a:lumMod val="95000"/>
                              </a:schemeClr>
                            </a:solidFill>
                            <a:latin typeface="Cambria Math" panose="02040503050406030204" pitchFamily="18" charset="0"/>
                          </a:rPr>
                          <m:t>2</m:t>
                        </m:r>
                      </m:den>
                    </m:f>
                  </m:oMath>
                </a14:m>
                <a:br>
                  <a:rPr lang="en-GB" dirty="0">
                    <a:solidFill>
                      <a:schemeClr val="tx1">
                        <a:lumMod val="95000"/>
                      </a:schemeClr>
                    </a:solidFill>
                  </a:rPr>
                </a:br>
                <a:endParaRPr lang="en-GB" dirty="0">
                  <a:solidFill>
                    <a:schemeClr val="tx1">
                      <a:lumMod val="95000"/>
                    </a:schemeClr>
                  </a:solidFill>
                </a:endParaRPr>
              </a:p>
              <a:p>
                <a:pPr marL="0" indent="0">
                  <a:buNone/>
                </a:pPr>
                <a:r>
                  <a:rPr lang="en-GB" dirty="0">
                    <a:solidFill>
                      <a:schemeClr val="tx1">
                        <a:lumMod val="95000"/>
                      </a:schemeClr>
                    </a:solidFill>
                  </a:rPr>
                  <a:t>				median = </a:t>
                </a:r>
                <a14:m>
                  <m:oMath xmlns:m="http://schemas.openxmlformats.org/officeDocument/2006/math">
                    <m:f>
                      <m:fPr>
                        <m:ctrlPr>
                          <a:rPr lang="en-GB" i="1" smtClean="0">
                            <a:solidFill>
                              <a:schemeClr val="tx1">
                                <a:lumMod val="95000"/>
                              </a:schemeClr>
                            </a:solidFill>
                            <a:latin typeface="Cambria Math" panose="02040503050406030204" pitchFamily="18" charset="0"/>
                          </a:rPr>
                        </m:ctrlPr>
                      </m:fPr>
                      <m:num>
                        <m:r>
                          <a:rPr lang="en-GB" b="0" i="1" smtClean="0">
                            <a:solidFill>
                              <a:schemeClr val="tx1">
                                <a:lumMod val="95000"/>
                              </a:schemeClr>
                            </a:solidFill>
                            <a:latin typeface="Cambria Math" panose="02040503050406030204" pitchFamily="18" charset="0"/>
                          </a:rPr>
                          <m:t>6.3</m:t>
                        </m:r>
                      </m:num>
                      <m:den>
                        <m:r>
                          <a:rPr lang="en-GB" b="0" i="1" smtClean="0">
                            <a:solidFill>
                              <a:schemeClr val="tx1">
                                <a:lumMod val="95000"/>
                              </a:schemeClr>
                            </a:solidFill>
                            <a:latin typeface="Cambria Math" panose="02040503050406030204" pitchFamily="18" charset="0"/>
                          </a:rPr>
                          <m:t>2</m:t>
                        </m:r>
                      </m:den>
                    </m:f>
                  </m:oMath>
                </a14:m>
                <a:br>
                  <a:rPr lang="en-GB" dirty="0">
                    <a:solidFill>
                      <a:schemeClr val="tx1">
                        <a:lumMod val="95000"/>
                      </a:schemeClr>
                    </a:solidFill>
                  </a:rPr>
                </a:br>
                <a:endParaRPr lang="en-GB" dirty="0">
                  <a:solidFill>
                    <a:schemeClr val="tx1">
                      <a:lumMod val="95000"/>
                    </a:schemeClr>
                  </a:solidFill>
                </a:endParaRPr>
              </a:p>
              <a:p>
                <a:pPr marL="0" indent="0">
                  <a:buNone/>
                </a:pPr>
                <a:r>
                  <a:rPr lang="en-GB" dirty="0">
                    <a:solidFill>
                      <a:schemeClr val="tx1">
                        <a:lumMod val="95000"/>
                      </a:schemeClr>
                    </a:solidFill>
                  </a:rPr>
                  <a:t>				median = </a:t>
                </a:r>
                <a14:m>
                  <m:oMath xmlns:m="http://schemas.openxmlformats.org/officeDocument/2006/math">
                    <m:r>
                      <a:rPr lang="en-GB" i="1" smtClean="0">
                        <a:solidFill>
                          <a:schemeClr val="tx1">
                            <a:lumMod val="95000"/>
                          </a:schemeClr>
                        </a:solidFill>
                        <a:latin typeface="Cambria Math" panose="02040503050406030204" pitchFamily="18" charset="0"/>
                      </a:rPr>
                      <m:t>3</m:t>
                    </m:r>
                    <m:r>
                      <a:rPr lang="en-GB" b="0" i="1" smtClean="0">
                        <a:solidFill>
                          <a:schemeClr val="tx1">
                            <a:lumMod val="95000"/>
                          </a:schemeClr>
                        </a:solidFill>
                        <a:latin typeface="Cambria Math" panose="02040503050406030204" pitchFamily="18" charset="0"/>
                      </a:rPr>
                      <m:t>.15</m:t>
                    </m:r>
                  </m:oMath>
                </a14:m>
                <a:endParaRPr lang="en-GB" dirty="0">
                  <a:solidFill>
                    <a:schemeClr val="tx1">
                      <a:lumMod val="95000"/>
                    </a:schemeClr>
                  </a:solidFill>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799564" y="1094704"/>
                <a:ext cx="10973873" cy="5357611"/>
              </a:xfrm>
              <a:blipFill>
                <a:blip r:embed="rId2"/>
                <a:stretch>
                  <a:fillRect l="-578" t="-711" b="-2133"/>
                </a:stretch>
              </a:blipFill>
            </p:spPr>
            <p:txBody>
              <a:bodyPr/>
              <a:lstStyle/>
              <a:p>
                <a:r>
                  <a:rPr lang="en-US">
                    <a:noFill/>
                  </a:rPr>
                  <a:t> </a:t>
                </a:r>
              </a:p>
            </p:txBody>
          </p:sp>
        </mc:Fallback>
      </mc:AlternateContent>
      <p:sp>
        <p:nvSpPr>
          <p:cNvPr id="5" name="Up Arrow 4"/>
          <p:cNvSpPr/>
          <p:nvPr/>
        </p:nvSpPr>
        <p:spPr>
          <a:xfrm>
            <a:off x="4896313" y="2971898"/>
            <a:ext cx="218941" cy="68258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Up Arrow 5"/>
          <p:cNvSpPr/>
          <p:nvPr/>
        </p:nvSpPr>
        <p:spPr>
          <a:xfrm>
            <a:off x="5501620" y="2971898"/>
            <a:ext cx="218941" cy="68258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5025102" y="3512811"/>
            <a:ext cx="585988" cy="14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179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16335"/>
            <a:ext cx="10668000" cy="1524000"/>
          </a:xfrm>
        </p:spPr>
        <p:txBody>
          <a:bodyPr/>
          <a:lstStyle/>
          <a:p>
            <a:r>
              <a:rPr lang="en-GB" dirty="0"/>
              <a:t>The mode</a:t>
            </a:r>
          </a:p>
        </p:txBody>
      </p:sp>
      <p:sp>
        <p:nvSpPr>
          <p:cNvPr id="3" name="Content Placeholder 2"/>
          <p:cNvSpPr>
            <a:spLocks noGrp="1"/>
          </p:cNvSpPr>
          <p:nvPr>
            <p:ph idx="1"/>
          </p:nvPr>
        </p:nvSpPr>
        <p:spPr/>
        <p:txBody>
          <a:bodyPr>
            <a:normAutofit fontScale="92500" lnSpcReduction="20000"/>
          </a:bodyPr>
          <a:lstStyle/>
          <a:p>
            <a:r>
              <a:rPr lang="en-GB" dirty="0">
                <a:solidFill>
                  <a:schemeClr val="tx1">
                    <a:lumMod val="95000"/>
                  </a:schemeClr>
                </a:solidFill>
              </a:rPr>
              <a:t>The mode is merely the data value that is most common, or most frequent, in the data set.</a:t>
            </a:r>
          </a:p>
          <a:p>
            <a:r>
              <a:rPr lang="en-GB" dirty="0">
                <a:solidFill>
                  <a:schemeClr val="tx1">
                    <a:lumMod val="95000"/>
                  </a:schemeClr>
                </a:solidFill>
              </a:rPr>
              <a:t>In our fish example:</a:t>
            </a:r>
            <a:br>
              <a:rPr lang="en-GB" dirty="0">
                <a:solidFill>
                  <a:schemeClr val="tx1">
                    <a:lumMod val="95000"/>
                  </a:schemeClr>
                </a:solidFill>
              </a:rPr>
            </a:br>
            <a:br>
              <a:rPr lang="en-GB" dirty="0">
                <a:solidFill>
                  <a:schemeClr val="tx1">
                    <a:lumMod val="95000"/>
                  </a:schemeClr>
                </a:solidFill>
              </a:rPr>
            </a:br>
            <a:r>
              <a:rPr lang="en-GB" dirty="0">
                <a:solidFill>
                  <a:schemeClr val="tx1">
                    <a:lumMod val="95000"/>
                  </a:schemeClr>
                </a:solidFill>
              </a:rPr>
              <a:t>2.1, 2.4, 2.4, 2.4, 2.4, 2.6, 2.9, 3.1, 3.2, 3.9, 4.5, 6.3, 8.2, 12.8, 23.5</a:t>
            </a:r>
          </a:p>
          <a:p>
            <a:pPr marL="0" indent="0">
              <a:buNone/>
            </a:pPr>
            <a:br>
              <a:rPr lang="en-GB" dirty="0">
                <a:solidFill>
                  <a:schemeClr val="tx1">
                    <a:lumMod val="95000"/>
                  </a:schemeClr>
                </a:solidFill>
              </a:rPr>
            </a:br>
            <a:endParaRPr lang="en-GB" dirty="0">
              <a:solidFill>
                <a:schemeClr val="tx1">
                  <a:lumMod val="95000"/>
                </a:schemeClr>
              </a:solidFill>
            </a:endParaRPr>
          </a:p>
          <a:p>
            <a:pPr marL="0" indent="0">
              <a:buNone/>
            </a:pPr>
            <a:r>
              <a:rPr lang="en-GB" dirty="0">
                <a:solidFill>
                  <a:schemeClr val="tx1">
                    <a:lumMod val="95000"/>
                  </a:schemeClr>
                </a:solidFill>
              </a:rPr>
              <a:t>	mode = 2.4</a:t>
            </a:r>
          </a:p>
        </p:txBody>
      </p:sp>
      <p:sp>
        <p:nvSpPr>
          <p:cNvPr id="4" name="Up Arrow 3"/>
          <p:cNvSpPr/>
          <p:nvPr/>
        </p:nvSpPr>
        <p:spPr>
          <a:xfrm>
            <a:off x="1835825" y="4540583"/>
            <a:ext cx="218941" cy="68258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Up Arrow 4"/>
          <p:cNvSpPr/>
          <p:nvPr/>
        </p:nvSpPr>
        <p:spPr>
          <a:xfrm>
            <a:off x="3677504" y="4540583"/>
            <a:ext cx="218941" cy="68258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964614" y="5081496"/>
            <a:ext cx="1803042" cy="1416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7465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7AC6-5773-DB27-FFD6-128B4321B33E}"/>
              </a:ext>
            </a:extLst>
          </p:cNvPr>
          <p:cNvSpPr>
            <a:spLocks noGrp="1"/>
          </p:cNvSpPr>
          <p:nvPr>
            <p:ph type="title"/>
          </p:nvPr>
        </p:nvSpPr>
        <p:spPr>
          <a:xfrm>
            <a:off x="762000" y="157089"/>
            <a:ext cx="10668000" cy="1524000"/>
          </a:xfrm>
        </p:spPr>
        <p:txBody>
          <a:bodyPr/>
          <a:lstStyle/>
          <a:p>
            <a:r>
              <a:rPr lang="en-US" dirty="0"/>
              <a:t>Exercise 1</a:t>
            </a:r>
          </a:p>
        </p:txBody>
      </p:sp>
      <p:sp>
        <p:nvSpPr>
          <p:cNvPr id="3" name="Content Placeholder 2">
            <a:extLst>
              <a:ext uri="{FF2B5EF4-FFF2-40B4-BE49-F238E27FC236}">
                <a16:creationId xmlns:a16="http://schemas.microsoft.com/office/drawing/2014/main" id="{990D2F7E-39DB-1623-C121-70634B6069F2}"/>
              </a:ext>
            </a:extLst>
          </p:cNvPr>
          <p:cNvSpPr>
            <a:spLocks noGrp="1"/>
          </p:cNvSpPr>
          <p:nvPr>
            <p:ph idx="1"/>
          </p:nvPr>
        </p:nvSpPr>
        <p:spPr>
          <a:xfrm>
            <a:off x="762000" y="1651257"/>
            <a:ext cx="10668000" cy="5049654"/>
          </a:xfrm>
        </p:spPr>
        <p:txBody>
          <a:bodyPr>
            <a:normAutofit lnSpcReduction="10000"/>
          </a:bodyPr>
          <a:lstStyle/>
          <a:p>
            <a:pPr marL="0" indent="0">
              <a:buNone/>
            </a:pPr>
            <a:r>
              <a:rPr lang="en-US" b="1" dirty="0">
                <a:solidFill>
                  <a:schemeClr val="tx1">
                    <a:lumMod val="95000"/>
                  </a:schemeClr>
                </a:solidFill>
              </a:rPr>
              <a:t>Q1.1: </a:t>
            </a:r>
            <a:r>
              <a:rPr lang="en-US" dirty="0">
                <a:solidFill>
                  <a:schemeClr val="tx1">
                    <a:lumMod val="95000"/>
                  </a:schemeClr>
                </a:solidFill>
              </a:rPr>
              <a:t>Open the Spyder IDE.</a:t>
            </a:r>
          </a:p>
          <a:p>
            <a:pPr marL="0" indent="0">
              <a:buNone/>
            </a:pPr>
            <a:r>
              <a:rPr lang="en-US" b="1" dirty="0">
                <a:solidFill>
                  <a:schemeClr val="tx1">
                    <a:lumMod val="95000"/>
                  </a:schemeClr>
                </a:solidFill>
              </a:rPr>
              <a:t>Q1.2: </a:t>
            </a:r>
            <a:r>
              <a:rPr lang="en-US" dirty="0">
                <a:solidFill>
                  <a:schemeClr val="tx1">
                    <a:lumMod val="95000"/>
                  </a:schemeClr>
                </a:solidFill>
              </a:rPr>
              <a:t>Create a list that contains the following numbers:</a:t>
            </a:r>
          </a:p>
          <a:p>
            <a:pPr marL="0" indent="0">
              <a:buNone/>
            </a:pPr>
            <a:r>
              <a:rPr lang="en-US" b="1" dirty="0">
                <a:solidFill>
                  <a:schemeClr val="tx1">
                    <a:lumMod val="95000"/>
                  </a:schemeClr>
                </a:solidFill>
              </a:rPr>
              <a:t>			</a:t>
            </a:r>
            <a:r>
              <a:rPr lang="en-US" dirty="0">
                <a:solidFill>
                  <a:schemeClr val="tx1">
                    <a:lumMod val="95000"/>
                  </a:schemeClr>
                </a:solidFill>
              </a:rPr>
              <a:t>5, 8, 3, 6, 8, 10, 3, 8, 6, 10, 5</a:t>
            </a:r>
          </a:p>
          <a:p>
            <a:pPr marL="0" indent="0">
              <a:buNone/>
            </a:pPr>
            <a:r>
              <a:rPr lang="en-US" b="1" dirty="0">
                <a:solidFill>
                  <a:schemeClr val="tx1">
                    <a:lumMod val="95000"/>
                  </a:schemeClr>
                </a:solidFill>
              </a:rPr>
              <a:t>Q1.2:</a:t>
            </a:r>
            <a:r>
              <a:rPr lang="en-US" dirty="0">
                <a:solidFill>
                  <a:schemeClr val="tx1">
                    <a:lumMod val="95000"/>
                  </a:schemeClr>
                </a:solidFill>
              </a:rPr>
              <a:t> Use the following NumPy methods to print the measures of central tendency to the screen:</a:t>
            </a:r>
          </a:p>
          <a:p>
            <a:pPr marL="0" indent="0">
              <a:buNone/>
            </a:pPr>
            <a:r>
              <a:rPr lang="en-US" b="1" dirty="0">
                <a:solidFill>
                  <a:schemeClr val="tx1">
                    <a:lumMod val="95000"/>
                  </a:schemeClr>
                </a:solidFill>
              </a:rPr>
              <a:t>	</a:t>
            </a:r>
            <a:r>
              <a:rPr lang="en-US" dirty="0" err="1">
                <a:solidFill>
                  <a:schemeClr val="tx1">
                    <a:lumMod val="95000"/>
                  </a:schemeClr>
                </a:solidFill>
              </a:rPr>
              <a:t>np.mean</a:t>
            </a:r>
            <a:r>
              <a:rPr lang="en-US" dirty="0">
                <a:solidFill>
                  <a:schemeClr val="tx1">
                    <a:lumMod val="95000"/>
                  </a:schemeClr>
                </a:solidFill>
              </a:rPr>
              <a:t>()</a:t>
            </a:r>
          </a:p>
          <a:p>
            <a:pPr marL="0" indent="0">
              <a:buNone/>
            </a:pPr>
            <a:r>
              <a:rPr lang="en-US" dirty="0">
                <a:solidFill>
                  <a:schemeClr val="tx1">
                    <a:lumMod val="95000"/>
                  </a:schemeClr>
                </a:solidFill>
              </a:rPr>
              <a:t>	</a:t>
            </a:r>
            <a:r>
              <a:rPr lang="en-US" dirty="0" err="1">
                <a:solidFill>
                  <a:schemeClr val="tx1">
                    <a:lumMod val="95000"/>
                  </a:schemeClr>
                </a:solidFill>
              </a:rPr>
              <a:t>np.median</a:t>
            </a:r>
            <a:r>
              <a:rPr lang="en-US" dirty="0">
                <a:solidFill>
                  <a:schemeClr val="tx1">
                    <a:lumMod val="95000"/>
                  </a:schemeClr>
                </a:solidFill>
              </a:rPr>
              <a:t>()</a:t>
            </a:r>
          </a:p>
          <a:p>
            <a:pPr marL="0" indent="0">
              <a:buNone/>
            </a:pPr>
            <a:r>
              <a:rPr lang="en-US" b="1" dirty="0"/>
              <a:t>	</a:t>
            </a:r>
          </a:p>
        </p:txBody>
      </p:sp>
    </p:spTree>
    <p:extLst>
      <p:ext uri="{BB962C8B-B14F-4D97-AF65-F5344CB8AC3E}">
        <p14:creationId xmlns:p14="http://schemas.microsoft.com/office/powerpoint/2010/main" val="361552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50D313-79DC-A716-4878-02F23EAD376E}"/>
              </a:ext>
            </a:extLst>
          </p:cNvPr>
          <p:cNvPicPr>
            <a:picLocks noChangeAspect="1"/>
          </p:cNvPicPr>
          <p:nvPr/>
        </p:nvPicPr>
        <p:blipFill>
          <a:blip r:embed="rId3"/>
          <a:stretch>
            <a:fillRect/>
          </a:stretch>
        </p:blipFill>
        <p:spPr>
          <a:xfrm>
            <a:off x="2894381" y="256046"/>
            <a:ext cx="5982334" cy="2166575"/>
          </a:xfrm>
          <a:prstGeom prst="rect">
            <a:avLst/>
          </a:prstGeom>
        </p:spPr>
      </p:pic>
      <p:sp>
        <p:nvSpPr>
          <p:cNvPr id="4" name="TextBox 3">
            <a:extLst>
              <a:ext uri="{FF2B5EF4-FFF2-40B4-BE49-F238E27FC236}">
                <a16:creationId xmlns:a16="http://schemas.microsoft.com/office/drawing/2014/main" id="{B4C7A0D5-6B0F-0B73-AAFE-694EFCE14797}"/>
              </a:ext>
            </a:extLst>
          </p:cNvPr>
          <p:cNvSpPr txBox="1"/>
          <p:nvPr/>
        </p:nvSpPr>
        <p:spPr>
          <a:xfrm>
            <a:off x="1424331" y="2422621"/>
            <a:ext cx="8922433" cy="769441"/>
          </a:xfrm>
          <a:prstGeom prst="rect">
            <a:avLst/>
          </a:prstGeom>
          <a:noFill/>
        </p:spPr>
        <p:txBody>
          <a:bodyPr wrap="square">
            <a:spAutoFit/>
          </a:bodyPr>
          <a:lstStyle/>
          <a:p>
            <a:pPr marL="342900" indent="-342900">
              <a:buFont typeface="Arial" panose="020B0604020202020204" pitchFamily="34" charset="0"/>
              <a:buChar char="•"/>
            </a:pPr>
            <a:r>
              <a:rPr lang="en-GB" sz="2200" dirty="0"/>
              <a:t>NumPy does not have an in-built function to calculate the mode.</a:t>
            </a:r>
          </a:p>
          <a:p>
            <a:pPr marL="342900" indent="-342900">
              <a:buFont typeface="Arial" panose="020B0604020202020204" pitchFamily="34" charset="0"/>
              <a:buChar char="•"/>
            </a:pPr>
            <a:r>
              <a:rPr lang="en-GB" sz="2200" dirty="0"/>
              <a:t>So we use the </a:t>
            </a:r>
            <a:r>
              <a:rPr lang="en-GB" sz="2200" b="1" dirty="0"/>
              <a:t>.mode()</a:t>
            </a:r>
            <a:r>
              <a:rPr lang="en-GB" sz="2200" dirty="0"/>
              <a:t> method from the </a:t>
            </a:r>
            <a:r>
              <a:rPr lang="en-GB" sz="2200" dirty="0" err="1"/>
              <a:t>Scipy</a:t>
            </a:r>
            <a:r>
              <a:rPr lang="en-GB" sz="2200" dirty="0"/>
              <a:t> package:</a:t>
            </a:r>
          </a:p>
        </p:txBody>
      </p:sp>
      <p:pic>
        <p:nvPicPr>
          <p:cNvPr id="5" name="Picture 4">
            <a:extLst>
              <a:ext uri="{FF2B5EF4-FFF2-40B4-BE49-F238E27FC236}">
                <a16:creationId xmlns:a16="http://schemas.microsoft.com/office/drawing/2014/main" id="{7F08BED9-C230-AAFE-D6D9-F53AE40C2A64}"/>
              </a:ext>
            </a:extLst>
          </p:cNvPr>
          <p:cNvPicPr>
            <a:picLocks noChangeAspect="1"/>
          </p:cNvPicPr>
          <p:nvPr/>
        </p:nvPicPr>
        <p:blipFill>
          <a:blip r:embed="rId4"/>
          <a:stretch>
            <a:fillRect/>
          </a:stretch>
        </p:blipFill>
        <p:spPr>
          <a:xfrm>
            <a:off x="2738050" y="3462890"/>
            <a:ext cx="5894110" cy="1210049"/>
          </a:xfrm>
          <a:prstGeom prst="rect">
            <a:avLst/>
          </a:prstGeom>
        </p:spPr>
      </p:pic>
      <p:sp>
        <p:nvSpPr>
          <p:cNvPr id="6" name="TextBox 5">
            <a:extLst>
              <a:ext uri="{FF2B5EF4-FFF2-40B4-BE49-F238E27FC236}">
                <a16:creationId xmlns:a16="http://schemas.microsoft.com/office/drawing/2014/main" id="{DB685899-ED2D-7F52-2403-9325362D551E}"/>
              </a:ext>
            </a:extLst>
          </p:cNvPr>
          <p:cNvSpPr txBox="1"/>
          <p:nvPr/>
        </p:nvSpPr>
        <p:spPr>
          <a:xfrm>
            <a:off x="1308294" y="4943767"/>
            <a:ext cx="10466364" cy="1446550"/>
          </a:xfrm>
          <a:prstGeom prst="rect">
            <a:avLst/>
          </a:prstGeom>
          <a:noFill/>
        </p:spPr>
        <p:txBody>
          <a:bodyPr wrap="square">
            <a:spAutoFit/>
          </a:bodyPr>
          <a:lstStyle/>
          <a:p>
            <a:pPr marL="342900" indent="-342900">
              <a:buFont typeface="Arial" panose="020B0604020202020204" pitchFamily="34" charset="0"/>
              <a:buChar char="•"/>
            </a:pPr>
            <a:r>
              <a:rPr lang="en-GB" sz="2200" dirty="0"/>
              <a:t>The output shows us that the mode value is 8 and that it appears 3 times in our list of numbers.</a:t>
            </a:r>
          </a:p>
          <a:p>
            <a:pPr marL="342900" indent="-342900">
              <a:buFont typeface="Arial" panose="020B0604020202020204" pitchFamily="34" charset="0"/>
              <a:buChar char="•"/>
            </a:pPr>
            <a:r>
              <a:rPr lang="en-GB" sz="2200" dirty="0" err="1"/>
              <a:t>Scipy</a:t>
            </a:r>
            <a:r>
              <a:rPr lang="en-GB" sz="2200" dirty="0"/>
              <a:t> stands for “scientific Python” contains many greats tools for data analysis, and is a package you’ll use a lot as you advance through your course.</a:t>
            </a:r>
          </a:p>
        </p:txBody>
      </p:sp>
    </p:spTree>
    <p:extLst>
      <p:ext uri="{BB962C8B-B14F-4D97-AF65-F5344CB8AC3E}">
        <p14:creationId xmlns:p14="http://schemas.microsoft.com/office/powerpoint/2010/main" val="1874082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7AC6-5773-DB27-FFD6-128B4321B33E}"/>
              </a:ext>
            </a:extLst>
          </p:cNvPr>
          <p:cNvSpPr>
            <a:spLocks noGrp="1"/>
          </p:cNvSpPr>
          <p:nvPr>
            <p:ph type="title"/>
          </p:nvPr>
        </p:nvSpPr>
        <p:spPr>
          <a:xfrm>
            <a:off x="762000" y="157089"/>
            <a:ext cx="10668000" cy="1524000"/>
          </a:xfrm>
        </p:spPr>
        <p:txBody>
          <a:bodyPr/>
          <a:lstStyle/>
          <a:p>
            <a:r>
              <a:rPr lang="en-US" dirty="0"/>
              <a:t>Exercise 2</a:t>
            </a:r>
          </a:p>
        </p:txBody>
      </p:sp>
      <p:sp>
        <p:nvSpPr>
          <p:cNvPr id="3" name="Content Placeholder 2">
            <a:extLst>
              <a:ext uri="{FF2B5EF4-FFF2-40B4-BE49-F238E27FC236}">
                <a16:creationId xmlns:a16="http://schemas.microsoft.com/office/drawing/2014/main" id="{990D2F7E-39DB-1623-C121-70634B6069F2}"/>
              </a:ext>
            </a:extLst>
          </p:cNvPr>
          <p:cNvSpPr>
            <a:spLocks noGrp="1"/>
          </p:cNvSpPr>
          <p:nvPr>
            <p:ph idx="1"/>
          </p:nvPr>
        </p:nvSpPr>
        <p:spPr>
          <a:xfrm>
            <a:off x="663526" y="1383971"/>
            <a:ext cx="11139268" cy="5316940"/>
          </a:xfrm>
        </p:spPr>
        <p:txBody>
          <a:bodyPr>
            <a:normAutofit fontScale="92500" lnSpcReduction="10000"/>
          </a:bodyPr>
          <a:lstStyle/>
          <a:p>
            <a:pPr marL="0" indent="0">
              <a:buNone/>
            </a:pPr>
            <a:r>
              <a:rPr lang="en-US" b="1" dirty="0">
                <a:solidFill>
                  <a:schemeClr val="tx1">
                    <a:lumMod val="95000"/>
                  </a:schemeClr>
                </a:solidFill>
              </a:rPr>
              <a:t>Q2.1: </a:t>
            </a:r>
            <a:r>
              <a:rPr lang="en-US" dirty="0">
                <a:solidFill>
                  <a:schemeClr val="tx1">
                    <a:lumMod val="95000"/>
                  </a:schemeClr>
                </a:solidFill>
              </a:rPr>
              <a:t>Create a new list that contains the following numbers:</a:t>
            </a:r>
          </a:p>
          <a:p>
            <a:pPr marL="0" indent="0">
              <a:buNone/>
            </a:pPr>
            <a:r>
              <a:rPr lang="en-US" b="1" dirty="0">
                <a:solidFill>
                  <a:schemeClr val="tx1">
                    <a:lumMod val="95000"/>
                  </a:schemeClr>
                </a:solidFill>
              </a:rPr>
              <a:t>			</a:t>
            </a:r>
            <a:r>
              <a:rPr lang="en-US" dirty="0">
                <a:solidFill>
                  <a:schemeClr val="tx1">
                    <a:lumMod val="95000"/>
                  </a:schemeClr>
                </a:solidFill>
              </a:rPr>
              <a:t>5, 8, 3, 6, 8, 10, 3, 8, 6, 200, 5</a:t>
            </a:r>
          </a:p>
          <a:p>
            <a:pPr marL="0" indent="0">
              <a:buNone/>
            </a:pPr>
            <a:r>
              <a:rPr lang="en-US" b="1" dirty="0">
                <a:solidFill>
                  <a:schemeClr val="tx1">
                    <a:lumMod val="95000"/>
                  </a:schemeClr>
                </a:solidFill>
              </a:rPr>
              <a:t>Q2.2:</a:t>
            </a:r>
            <a:r>
              <a:rPr lang="en-US" dirty="0">
                <a:solidFill>
                  <a:schemeClr val="tx1">
                    <a:lumMod val="95000"/>
                  </a:schemeClr>
                </a:solidFill>
              </a:rPr>
              <a:t> Use the following methods to print the measures of central tendency to the screen:</a:t>
            </a:r>
          </a:p>
          <a:p>
            <a:pPr marL="0" indent="0">
              <a:buNone/>
            </a:pPr>
            <a:r>
              <a:rPr lang="en-US" b="1" dirty="0">
                <a:solidFill>
                  <a:schemeClr val="tx1">
                    <a:lumMod val="95000"/>
                  </a:schemeClr>
                </a:solidFill>
              </a:rPr>
              <a:t>	</a:t>
            </a:r>
            <a:r>
              <a:rPr lang="en-US" dirty="0" err="1">
                <a:solidFill>
                  <a:schemeClr val="tx1">
                    <a:lumMod val="95000"/>
                  </a:schemeClr>
                </a:solidFill>
              </a:rPr>
              <a:t>np.mean</a:t>
            </a:r>
            <a:r>
              <a:rPr lang="en-US" dirty="0">
                <a:solidFill>
                  <a:schemeClr val="tx1">
                    <a:lumMod val="95000"/>
                  </a:schemeClr>
                </a:solidFill>
              </a:rPr>
              <a:t>()</a:t>
            </a:r>
          </a:p>
          <a:p>
            <a:pPr marL="0" indent="0">
              <a:buNone/>
            </a:pPr>
            <a:r>
              <a:rPr lang="en-US" dirty="0">
                <a:solidFill>
                  <a:schemeClr val="tx1">
                    <a:lumMod val="95000"/>
                  </a:schemeClr>
                </a:solidFill>
              </a:rPr>
              <a:t>	</a:t>
            </a:r>
            <a:r>
              <a:rPr lang="en-US" dirty="0" err="1">
                <a:solidFill>
                  <a:schemeClr val="tx1">
                    <a:lumMod val="95000"/>
                  </a:schemeClr>
                </a:solidFill>
              </a:rPr>
              <a:t>np.median</a:t>
            </a:r>
            <a:r>
              <a:rPr lang="en-US" dirty="0">
                <a:solidFill>
                  <a:schemeClr val="tx1">
                    <a:lumMod val="95000"/>
                  </a:schemeClr>
                </a:solidFill>
              </a:rPr>
              <a:t>()</a:t>
            </a:r>
          </a:p>
          <a:p>
            <a:pPr marL="0" indent="0">
              <a:buNone/>
            </a:pPr>
            <a:r>
              <a:rPr lang="en-US" dirty="0">
                <a:solidFill>
                  <a:schemeClr val="tx1">
                    <a:lumMod val="95000"/>
                  </a:schemeClr>
                </a:solidFill>
              </a:rPr>
              <a:t>	</a:t>
            </a:r>
            <a:r>
              <a:rPr lang="en-US" dirty="0" err="1">
                <a:solidFill>
                  <a:schemeClr val="tx1">
                    <a:lumMod val="95000"/>
                  </a:schemeClr>
                </a:solidFill>
              </a:rPr>
              <a:t>st.mode</a:t>
            </a:r>
            <a:r>
              <a:rPr lang="en-US" dirty="0">
                <a:solidFill>
                  <a:schemeClr val="tx1">
                    <a:lumMod val="95000"/>
                  </a:schemeClr>
                </a:solidFill>
              </a:rPr>
              <a:t>()</a:t>
            </a:r>
          </a:p>
          <a:p>
            <a:pPr marL="0" indent="0">
              <a:buNone/>
            </a:pPr>
            <a:r>
              <a:rPr lang="en-US" b="1" dirty="0">
                <a:solidFill>
                  <a:schemeClr val="tx1">
                    <a:lumMod val="95000"/>
                  </a:schemeClr>
                </a:solidFill>
              </a:rPr>
              <a:t>Q2.3: </a:t>
            </a:r>
            <a:r>
              <a:rPr lang="en-US" dirty="0">
                <a:solidFill>
                  <a:schemeClr val="tx1">
                    <a:lumMod val="95000"/>
                  </a:schemeClr>
                </a:solidFill>
              </a:rPr>
              <a:t>What do you see compared to the last exercise?</a:t>
            </a:r>
          </a:p>
          <a:p>
            <a:pPr marL="0" indent="0">
              <a:buNone/>
            </a:pPr>
            <a:r>
              <a:rPr lang="en-US" b="1" dirty="0"/>
              <a:t>	</a:t>
            </a:r>
          </a:p>
        </p:txBody>
      </p:sp>
    </p:spTree>
    <p:extLst>
      <p:ext uri="{BB962C8B-B14F-4D97-AF65-F5344CB8AC3E}">
        <p14:creationId xmlns:p14="http://schemas.microsoft.com/office/powerpoint/2010/main" val="237938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DCCDB-BF88-F862-84C1-E58251B92E22}"/>
              </a:ext>
            </a:extLst>
          </p:cNvPr>
          <p:cNvPicPr>
            <a:picLocks noChangeAspect="1"/>
          </p:cNvPicPr>
          <p:nvPr/>
        </p:nvPicPr>
        <p:blipFill>
          <a:blip r:embed="rId3"/>
          <a:stretch>
            <a:fillRect/>
          </a:stretch>
        </p:blipFill>
        <p:spPr>
          <a:xfrm>
            <a:off x="2178050" y="1646699"/>
            <a:ext cx="8494348" cy="3122247"/>
          </a:xfrm>
          <a:prstGeom prst="rect">
            <a:avLst/>
          </a:prstGeom>
        </p:spPr>
      </p:pic>
    </p:spTree>
    <p:extLst>
      <p:ext uri="{BB962C8B-B14F-4D97-AF65-F5344CB8AC3E}">
        <p14:creationId xmlns:p14="http://schemas.microsoft.com/office/powerpoint/2010/main" val="2931126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0662"/>
            <a:ext cx="10668000" cy="1524000"/>
          </a:xfrm>
        </p:spPr>
        <p:txBody>
          <a:bodyPr/>
          <a:lstStyle/>
          <a:p>
            <a:r>
              <a:rPr lang="en-GB" dirty="0"/>
              <a:t>Which measure is best?</a:t>
            </a:r>
          </a:p>
        </p:txBody>
      </p:sp>
      <p:sp>
        <p:nvSpPr>
          <p:cNvPr id="3" name="Content Placeholder 2"/>
          <p:cNvSpPr>
            <a:spLocks noGrp="1"/>
          </p:cNvSpPr>
          <p:nvPr>
            <p:ph idx="1"/>
          </p:nvPr>
        </p:nvSpPr>
        <p:spPr>
          <a:xfrm>
            <a:off x="838200" y="1825625"/>
            <a:ext cx="5511085" cy="4351338"/>
          </a:xfrm>
        </p:spPr>
        <p:txBody>
          <a:bodyPr>
            <a:normAutofit fontScale="77500" lnSpcReduction="20000"/>
          </a:bodyPr>
          <a:lstStyle/>
          <a:p>
            <a:r>
              <a:rPr lang="en-GB" dirty="0">
                <a:solidFill>
                  <a:schemeClr val="tx1">
                    <a:lumMod val="95000"/>
                  </a:schemeClr>
                </a:solidFill>
              </a:rPr>
              <a:t>There's no perfect way to report the central tendency of a distribution. Each of the measures tell us something.</a:t>
            </a:r>
          </a:p>
          <a:p>
            <a:r>
              <a:rPr lang="en-GB" dirty="0">
                <a:solidFill>
                  <a:schemeClr val="tx1">
                    <a:lumMod val="95000"/>
                  </a:schemeClr>
                </a:solidFill>
              </a:rPr>
              <a:t>The median (central score) is a good all-purpose measure, and is not overly influenced by values at the extremes.</a:t>
            </a:r>
          </a:p>
          <a:p>
            <a:r>
              <a:rPr lang="en-GB" dirty="0">
                <a:solidFill>
                  <a:schemeClr val="tx1">
                    <a:lumMod val="95000"/>
                  </a:schemeClr>
                </a:solidFill>
              </a:rPr>
              <a:t>The mean is very popular because of some of its mathematical properties, as we will see. But it's very sensitive to extreme values: if the last fish was a 235kg monster, look what happens...</a:t>
            </a:r>
          </a:p>
        </p:txBody>
      </p:sp>
      <p:pic>
        <p:nvPicPr>
          <p:cNvPr id="5" name="Picture 4"/>
          <p:cNvPicPr>
            <a:picLocks noChangeAspect="1"/>
          </p:cNvPicPr>
          <p:nvPr/>
        </p:nvPicPr>
        <p:blipFill>
          <a:blip r:embed="rId2"/>
          <a:stretch>
            <a:fillRect/>
          </a:stretch>
        </p:blipFill>
        <p:spPr>
          <a:xfrm>
            <a:off x="6708142" y="1967706"/>
            <a:ext cx="5133975" cy="4067175"/>
          </a:xfrm>
          <a:prstGeom prst="rect">
            <a:avLst/>
          </a:prstGeom>
        </p:spPr>
      </p:pic>
    </p:spTree>
    <p:extLst>
      <p:ext uri="{BB962C8B-B14F-4D97-AF65-F5344CB8AC3E}">
        <p14:creationId xmlns:p14="http://schemas.microsoft.com/office/powerpoint/2010/main" val="3724578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2054" y="1508980"/>
            <a:ext cx="5133975" cy="4067175"/>
          </a:xfrm>
          <a:prstGeom prst="rect">
            <a:avLst/>
          </a:prstGeom>
        </p:spPr>
      </p:pic>
      <p:pic>
        <p:nvPicPr>
          <p:cNvPr id="5" name="Picture 4"/>
          <p:cNvPicPr>
            <a:picLocks noChangeAspect="1"/>
          </p:cNvPicPr>
          <p:nvPr/>
        </p:nvPicPr>
        <p:blipFill>
          <a:blip r:embed="rId3"/>
          <a:stretch>
            <a:fillRect/>
          </a:stretch>
        </p:blipFill>
        <p:spPr>
          <a:xfrm>
            <a:off x="6368828" y="1508980"/>
            <a:ext cx="5099275" cy="4067175"/>
          </a:xfrm>
          <a:prstGeom prst="rect">
            <a:avLst/>
          </a:prstGeom>
        </p:spPr>
      </p:pic>
    </p:spTree>
    <p:extLst>
      <p:ext uri="{BB962C8B-B14F-4D97-AF65-F5344CB8AC3E}">
        <p14:creationId xmlns:p14="http://schemas.microsoft.com/office/powerpoint/2010/main" val="2904123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8371"/>
            <a:ext cx="10668000" cy="1524000"/>
          </a:xfrm>
        </p:spPr>
        <p:txBody>
          <a:bodyPr/>
          <a:lstStyle/>
          <a:p>
            <a:r>
              <a:rPr lang="en-GB" dirty="0"/>
              <a:t>Outliers</a:t>
            </a:r>
          </a:p>
        </p:txBody>
      </p:sp>
      <p:sp>
        <p:nvSpPr>
          <p:cNvPr id="3" name="Content Placeholder 2"/>
          <p:cNvSpPr>
            <a:spLocks noGrp="1"/>
          </p:cNvSpPr>
          <p:nvPr>
            <p:ph idx="1"/>
          </p:nvPr>
        </p:nvSpPr>
        <p:spPr>
          <a:xfrm>
            <a:off x="838200" y="1825625"/>
            <a:ext cx="5051854" cy="4351338"/>
          </a:xfrm>
        </p:spPr>
        <p:txBody>
          <a:bodyPr>
            <a:normAutofit/>
          </a:bodyPr>
          <a:lstStyle/>
          <a:p>
            <a:r>
              <a:rPr lang="en-GB" dirty="0">
                <a:solidFill>
                  <a:schemeClr val="tx1">
                    <a:lumMod val="95000"/>
                  </a:schemeClr>
                </a:solidFill>
              </a:rPr>
              <a:t>Outliers are data points whose value is far greater or far less than the rest of the data points.</a:t>
            </a:r>
          </a:p>
          <a:p>
            <a:r>
              <a:rPr lang="en-GB" dirty="0">
                <a:solidFill>
                  <a:schemeClr val="tx1">
                    <a:lumMod val="95000"/>
                  </a:schemeClr>
                </a:solidFill>
              </a:rPr>
              <a:t>We saw this in exercise 2 a moment ago.</a:t>
            </a:r>
          </a:p>
        </p:txBody>
      </p:sp>
      <p:pic>
        <p:nvPicPr>
          <p:cNvPr id="4" name="Picture 3"/>
          <p:cNvPicPr>
            <a:picLocks noChangeAspect="1"/>
          </p:cNvPicPr>
          <p:nvPr/>
        </p:nvPicPr>
        <p:blipFill>
          <a:blip r:embed="rId2"/>
          <a:stretch>
            <a:fillRect/>
          </a:stretch>
        </p:blipFill>
        <p:spPr>
          <a:xfrm>
            <a:off x="6470564" y="1825625"/>
            <a:ext cx="5429250" cy="4105275"/>
          </a:xfrm>
          <a:prstGeom prst="rect">
            <a:avLst/>
          </a:prstGeom>
        </p:spPr>
      </p:pic>
      <p:pic>
        <p:nvPicPr>
          <p:cNvPr id="5" name="Picture 4"/>
          <p:cNvPicPr>
            <a:picLocks noChangeAspect="1"/>
          </p:cNvPicPr>
          <p:nvPr/>
        </p:nvPicPr>
        <p:blipFill>
          <a:blip r:embed="rId3"/>
          <a:stretch>
            <a:fillRect/>
          </a:stretch>
        </p:blipFill>
        <p:spPr>
          <a:xfrm>
            <a:off x="6470564" y="1874975"/>
            <a:ext cx="5601948" cy="4055925"/>
          </a:xfrm>
          <a:prstGeom prst="rect">
            <a:avLst/>
          </a:prstGeom>
        </p:spPr>
      </p:pic>
    </p:spTree>
    <p:extLst>
      <p:ext uri="{BB962C8B-B14F-4D97-AF65-F5344CB8AC3E}">
        <p14:creationId xmlns:p14="http://schemas.microsoft.com/office/powerpoint/2010/main" val="157033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991" y="166688"/>
            <a:ext cx="10668000" cy="1524000"/>
          </a:xfrm>
        </p:spPr>
        <p:txBody>
          <a:bodyPr/>
          <a:lstStyle/>
          <a:p>
            <a:r>
              <a:rPr lang="en-GB" dirty="0"/>
              <a:t>The mean is not "in the middle"</a:t>
            </a:r>
          </a:p>
        </p:txBody>
      </p:sp>
      <p:sp>
        <p:nvSpPr>
          <p:cNvPr id="3" name="Content Placeholder 2"/>
          <p:cNvSpPr>
            <a:spLocks noGrp="1"/>
          </p:cNvSpPr>
          <p:nvPr>
            <p:ph idx="1"/>
          </p:nvPr>
        </p:nvSpPr>
        <p:spPr>
          <a:xfrm>
            <a:off x="838200" y="1690687"/>
            <a:ext cx="7391400" cy="5028767"/>
          </a:xfrm>
        </p:spPr>
        <p:txBody>
          <a:bodyPr>
            <a:normAutofit fontScale="70000" lnSpcReduction="20000"/>
          </a:bodyPr>
          <a:lstStyle/>
          <a:p>
            <a:r>
              <a:rPr lang="en-GB" sz="3100" dirty="0">
                <a:solidFill>
                  <a:schemeClr val="tx1">
                    <a:lumMod val="95000"/>
                  </a:schemeClr>
                </a:solidFill>
              </a:rPr>
              <a:t>There is a common misconception that confuses the mean with the median in everyday language:</a:t>
            </a:r>
          </a:p>
          <a:p>
            <a:endParaRPr lang="en-GB" sz="3100" dirty="0">
              <a:solidFill>
                <a:schemeClr val="tx1">
                  <a:lumMod val="95000"/>
                </a:schemeClr>
              </a:solidFill>
            </a:endParaRPr>
          </a:p>
          <a:p>
            <a:pPr marL="0" indent="0" algn="ctr">
              <a:buNone/>
            </a:pPr>
            <a:r>
              <a:rPr lang="en-GB" sz="3100" i="1" dirty="0">
                <a:solidFill>
                  <a:schemeClr val="tx1">
                    <a:lumMod val="95000"/>
                  </a:schemeClr>
                </a:solidFill>
              </a:rPr>
              <a:t>"You know how stupid the average person is? Well, 50% of people are dumber than that!"</a:t>
            </a:r>
          </a:p>
          <a:p>
            <a:endParaRPr lang="en-GB" sz="3100" dirty="0">
              <a:solidFill>
                <a:schemeClr val="tx1">
                  <a:lumMod val="95000"/>
                </a:schemeClr>
              </a:solidFill>
            </a:endParaRPr>
          </a:p>
          <a:p>
            <a:r>
              <a:rPr lang="en-GB" sz="3100" dirty="0">
                <a:solidFill>
                  <a:schemeClr val="tx1">
                    <a:lumMod val="95000"/>
                  </a:schemeClr>
                </a:solidFill>
              </a:rPr>
              <a:t>Not necessarily so!</a:t>
            </a:r>
          </a:p>
          <a:p>
            <a:r>
              <a:rPr lang="en-GB" sz="3100" dirty="0">
                <a:solidFill>
                  <a:schemeClr val="tx1">
                    <a:lumMod val="95000"/>
                  </a:schemeClr>
                </a:solidFill>
              </a:rPr>
              <a:t>Mean and median are roughly equal in symmetrical distributions (right), but if intelligence is distributed in a lop-sided way (previous slide), it will be either more or less than 50% of people who are "dumber than average".</a:t>
            </a:r>
          </a:p>
          <a:p>
            <a:pPr marL="0" indent="0">
              <a:buNone/>
            </a:pPr>
            <a:endParaRPr lang="en-GB" dirty="0"/>
          </a:p>
        </p:txBody>
      </p:sp>
      <p:pic>
        <p:nvPicPr>
          <p:cNvPr id="1026" name="Picture 2" descr="Image result for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756" y="2123961"/>
            <a:ext cx="3886200" cy="25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857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lated image">
            <a:extLst>
              <a:ext uri="{FF2B5EF4-FFF2-40B4-BE49-F238E27FC236}">
                <a16:creationId xmlns:a16="http://schemas.microsoft.com/office/drawing/2014/main" id="{8AA24C77-190A-91D3-5066-FFE4B4360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813" y="955381"/>
            <a:ext cx="8236373" cy="46329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48A5AC-4D11-79D7-890E-7A78DFC8B1A2}"/>
                  </a:ext>
                </a:extLst>
              </p:cNvPr>
              <p:cNvSpPr txBox="1"/>
              <p:nvPr/>
            </p:nvSpPr>
            <p:spPr>
              <a:xfrm rot="3779093">
                <a:off x="3978111" y="3040198"/>
                <a:ext cx="2278408" cy="13091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4400" i="1" dirty="0" smtClean="0">
                              <a:solidFill>
                                <a:schemeClr val="bg1"/>
                              </a:solidFill>
                              <a:latin typeface="Cambria Math" panose="02040503050406030204" pitchFamily="18" charset="0"/>
                            </a:rPr>
                          </m:ctrlPr>
                        </m:accPr>
                        <m:e>
                          <m:r>
                            <a:rPr lang="en-GB" sz="4400" b="0" i="1" dirty="0" smtClean="0">
                              <a:solidFill>
                                <a:schemeClr val="bg1"/>
                              </a:solidFill>
                              <a:latin typeface="Cambria Math" panose="02040503050406030204" pitchFamily="18" charset="0"/>
                            </a:rPr>
                            <m:t>𝑋</m:t>
                          </m:r>
                        </m:e>
                      </m:acc>
                      <m:r>
                        <a:rPr lang="en-GB" sz="4400" i="1" smtClean="0">
                          <a:solidFill>
                            <a:schemeClr val="bg1"/>
                          </a:solidFill>
                          <a:latin typeface="Cambria Math" panose="02040503050406030204" pitchFamily="18" charset="0"/>
                        </a:rPr>
                        <m:t>=</m:t>
                      </m:r>
                      <m:f>
                        <m:fPr>
                          <m:ctrlPr>
                            <a:rPr lang="en-GB" sz="4400" i="1" smtClean="0">
                              <a:solidFill>
                                <a:schemeClr val="bg1"/>
                              </a:solidFill>
                              <a:latin typeface="Cambria Math" panose="02040503050406030204" pitchFamily="18" charset="0"/>
                            </a:rPr>
                          </m:ctrlPr>
                        </m:fPr>
                        <m:num>
                          <m:nary>
                            <m:naryPr>
                              <m:chr m:val="∑"/>
                              <m:subHide m:val="on"/>
                              <m:supHide m:val="on"/>
                              <m:ctrlPr>
                                <a:rPr lang="en-GB" sz="4400" i="1" smtClean="0">
                                  <a:solidFill>
                                    <a:schemeClr val="bg1"/>
                                  </a:solidFill>
                                  <a:latin typeface="Cambria Math" panose="02040503050406030204" pitchFamily="18" charset="0"/>
                                </a:rPr>
                              </m:ctrlPr>
                            </m:naryPr>
                            <m:sub/>
                            <m:sup/>
                            <m:e>
                              <m:r>
                                <a:rPr lang="en-GB" sz="4400" b="0" i="1" smtClean="0">
                                  <a:solidFill>
                                    <a:schemeClr val="bg1"/>
                                  </a:solidFill>
                                  <a:latin typeface="Cambria Math" panose="02040503050406030204" pitchFamily="18" charset="0"/>
                                </a:rPr>
                                <m:t>𝑋</m:t>
                              </m:r>
                            </m:e>
                          </m:nary>
                        </m:num>
                        <m:den>
                          <m:r>
                            <a:rPr lang="en-GB" sz="4400" b="0" i="1" smtClean="0">
                              <a:solidFill>
                                <a:schemeClr val="bg1"/>
                              </a:solidFill>
                              <a:latin typeface="Cambria Math" panose="02040503050406030204" pitchFamily="18" charset="0"/>
                            </a:rPr>
                            <m:t>𝑛</m:t>
                          </m:r>
                        </m:den>
                      </m:f>
                    </m:oMath>
                  </m:oMathPara>
                </a14:m>
                <a:endParaRPr lang="en-GB" sz="4400" dirty="0"/>
              </a:p>
            </p:txBody>
          </p:sp>
        </mc:Choice>
        <mc:Fallback xmlns="">
          <p:sp>
            <p:nvSpPr>
              <p:cNvPr id="7" name="TextBox 6">
                <a:extLst>
                  <a:ext uri="{FF2B5EF4-FFF2-40B4-BE49-F238E27FC236}">
                    <a16:creationId xmlns:a16="http://schemas.microsoft.com/office/drawing/2014/main" id="{EE48A5AC-4D11-79D7-890E-7A78DFC8B1A2}"/>
                  </a:ext>
                </a:extLst>
              </p:cNvPr>
              <p:cNvSpPr txBox="1">
                <a:spLocks noRot="1" noChangeAspect="1" noMove="1" noResize="1" noEditPoints="1" noAdjustHandles="1" noChangeArrowheads="1" noChangeShapeType="1" noTextEdit="1"/>
              </p:cNvSpPr>
              <p:nvPr/>
            </p:nvSpPr>
            <p:spPr>
              <a:xfrm rot="3779093">
                <a:off x="3978111" y="3040198"/>
                <a:ext cx="2278408" cy="1309141"/>
              </a:xfrm>
              <a:prstGeom prst="rect">
                <a:avLst/>
              </a:prstGeom>
              <a:blipFill>
                <a:blip r:embed="rId4"/>
                <a:stretch>
                  <a:fillRect l="-36571" t="-12500" r="-48000" b="-18269"/>
                </a:stretch>
              </a:blipFill>
            </p:spPr>
            <p:txBody>
              <a:bodyPr/>
              <a:lstStyle/>
              <a:p>
                <a:r>
                  <a:rPr lang="en-US">
                    <a:noFill/>
                  </a:rPr>
                  <a:t> </a:t>
                </a:r>
              </a:p>
            </p:txBody>
          </p:sp>
        </mc:Fallback>
      </mc:AlternateContent>
    </p:spTree>
    <p:extLst>
      <p:ext uri="{BB962C8B-B14F-4D97-AF65-F5344CB8AC3E}">
        <p14:creationId xmlns:p14="http://schemas.microsoft.com/office/powerpoint/2010/main" val="1826589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43345"/>
            <a:ext cx="10668000" cy="1524000"/>
          </a:xfrm>
        </p:spPr>
        <p:txBody>
          <a:bodyPr/>
          <a:lstStyle/>
          <a:p>
            <a:r>
              <a:rPr lang="en-GB" dirty="0"/>
              <a:t>Measuring variation</a:t>
            </a:r>
          </a:p>
        </p:txBody>
      </p:sp>
      <p:sp>
        <p:nvSpPr>
          <p:cNvPr id="3" name="Content Placeholder 2"/>
          <p:cNvSpPr>
            <a:spLocks noGrp="1"/>
          </p:cNvSpPr>
          <p:nvPr>
            <p:ph idx="1"/>
          </p:nvPr>
        </p:nvSpPr>
        <p:spPr>
          <a:xfrm>
            <a:off x="762000" y="2092036"/>
            <a:ext cx="10668000" cy="3818083"/>
          </a:xfrm>
        </p:spPr>
        <p:txBody>
          <a:bodyPr>
            <a:normAutofit fontScale="92500" lnSpcReduction="10000"/>
          </a:bodyPr>
          <a:lstStyle/>
          <a:p>
            <a:r>
              <a:rPr lang="en-GB" dirty="0">
                <a:solidFill>
                  <a:schemeClr val="tx1">
                    <a:lumMod val="95000"/>
                  </a:schemeClr>
                </a:solidFill>
              </a:rPr>
              <a:t>It's also natural to ask how wide a distribution is. In other words, how spread-out are the scores? How much variation is there?</a:t>
            </a:r>
          </a:p>
          <a:p>
            <a:r>
              <a:rPr lang="en-GB" dirty="0">
                <a:solidFill>
                  <a:schemeClr val="tx1">
                    <a:lumMod val="95000"/>
                  </a:schemeClr>
                </a:solidFill>
              </a:rPr>
              <a:t>We could note the minimum and maximum values: between 2.1kg and 23.5kg in the fish case.</a:t>
            </a:r>
          </a:p>
          <a:p>
            <a:r>
              <a:rPr lang="en-GB" dirty="0">
                <a:solidFill>
                  <a:schemeClr val="tx1">
                    <a:lumMod val="95000"/>
                  </a:schemeClr>
                </a:solidFill>
              </a:rPr>
              <a:t>We could use these values to calculate a range of 21.4kg. Not a terrible summary of the spread in the fish data?</a:t>
            </a:r>
          </a:p>
          <a:p>
            <a:r>
              <a:rPr lang="en-GB" dirty="0">
                <a:solidFill>
                  <a:schemeClr val="tx1">
                    <a:lumMod val="95000"/>
                  </a:schemeClr>
                </a:solidFill>
              </a:rPr>
              <a:t>But, like the mean, the range is very sensitive to extreme values.</a:t>
            </a:r>
          </a:p>
        </p:txBody>
      </p:sp>
    </p:spTree>
    <p:extLst>
      <p:ext uri="{BB962C8B-B14F-4D97-AF65-F5344CB8AC3E}">
        <p14:creationId xmlns:p14="http://schemas.microsoft.com/office/powerpoint/2010/main" val="2057841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628" y="943986"/>
            <a:ext cx="6361091" cy="5438060"/>
          </a:xfrm>
        </p:spPr>
        <p:txBody>
          <a:bodyPr>
            <a:normAutofit fontScale="77500" lnSpcReduction="20000"/>
          </a:bodyPr>
          <a:lstStyle/>
          <a:p>
            <a:r>
              <a:rPr lang="en-GB" dirty="0">
                <a:solidFill>
                  <a:schemeClr val="tx1">
                    <a:lumMod val="95000"/>
                  </a:schemeClr>
                </a:solidFill>
              </a:rPr>
              <a:t>We could be a bit more sophisticated, and start looking at how far our scores differ from the mean.</a:t>
            </a:r>
          </a:p>
          <a:p>
            <a:r>
              <a:rPr lang="en-GB" dirty="0">
                <a:solidFill>
                  <a:schemeClr val="tx1">
                    <a:lumMod val="95000"/>
                  </a:schemeClr>
                </a:solidFill>
              </a:rPr>
              <a:t>If we take each fish weights from our example, and subtract the mean of 5.52 from them, we get this new distribution of differences from the mean:</a:t>
            </a:r>
          </a:p>
          <a:p>
            <a:endParaRPr lang="en-GB" dirty="0">
              <a:solidFill>
                <a:schemeClr val="tx1">
                  <a:lumMod val="95000"/>
                </a:schemeClr>
              </a:solidFill>
            </a:endParaRPr>
          </a:p>
          <a:p>
            <a:pPr marL="0" indent="0" algn="ctr">
              <a:buNone/>
            </a:pPr>
            <a:r>
              <a:rPr lang="en-GB" dirty="0">
                <a:solidFill>
                  <a:schemeClr val="tx1">
                    <a:lumMod val="95000"/>
                  </a:schemeClr>
                </a:solidFill>
              </a:rPr>
              <a:t>[ -3.42, -3.12, -3.12, -3.12, -3.12, -2.92, -2.62, -2.32, -2.32, -1.62, -1.02, 0.78, 2.68, 7.28, 17.98 ]</a:t>
            </a:r>
          </a:p>
          <a:p>
            <a:endParaRPr lang="en-GB" dirty="0">
              <a:solidFill>
                <a:schemeClr val="tx1">
                  <a:lumMod val="95000"/>
                </a:schemeClr>
              </a:solidFill>
            </a:endParaRPr>
          </a:p>
          <a:p>
            <a:r>
              <a:rPr lang="en-GB" dirty="0">
                <a:solidFill>
                  <a:schemeClr val="tx1">
                    <a:lumMod val="95000"/>
                  </a:schemeClr>
                </a:solidFill>
              </a:rPr>
              <a:t>Could we use the average of these numbers to describe the variation in the distribution?</a:t>
            </a:r>
          </a:p>
        </p:txBody>
      </p:sp>
      <p:pic>
        <p:nvPicPr>
          <p:cNvPr id="4" name="Picture 3"/>
          <p:cNvPicPr>
            <a:picLocks noChangeAspect="1"/>
          </p:cNvPicPr>
          <p:nvPr/>
        </p:nvPicPr>
        <p:blipFill>
          <a:blip r:embed="rId2"/>
          <a:stretch>
            <a:fillRect/>
          </a:stretch>
        </p:blipFill>
        <p:spPr>
          <a:xfrm>
            <a:off x="6649719" y="1658200"/>
            <a:ext cx="5415349" cy="4241452"/>
          </a:xfrm>
          <a:prstGeom prst="rect">
            <a:avLst/>
          </a:prstGeom>
        </p:spPr>
      </p:pic>
    </p:spTree>
    <p:extLst>
      <p:ext uri="{BB962C8B-B14F-4D97-AF65-F5344CB8AC3E}">
        <p14:creationId xmlns:p14="http://schemas.microsoft.com/office/powerpoint/2010/main" val="362524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10668000" cy="1524000"/>
          </a:xfrm>
        </p:spPr>
        <p:txBody>
          <a:bodyPr/>
          <a:lstStyle/>
          <a:p>
            <a:r>
              <a:rPr lang="en-GB" dirty="0"/>
              <a:t>Average distance from the mean?</a:t>
            </a:r>
          </a:p>
        </p:txBody>
      </p:sp>
      <p:sp>
        <p:nvSpPr>
          <p:cNvPr id="3" name="Content Placeholder 2"/>
          <p:cNvSpPr>
            <a:spLocks noGrp="1"/>
          </p:cNvSpPr>
          <p:nvPr>
            <p:ph idx="1"/>
          </p:nvPr>
        </p:nvSpPr>
        <p:spPr>
          <a:xfrm>
            <a:off x="762000" y="2008909"/>
            <a:ext cx="10668000" cy="3818083"/>
          </a:xfrm>
        </p:spPr>
        <p:txBody>
          <a:bodyPr>
            <a:normAutofit fontScale="85000" lnSpcReduction="10000"/>
          </a:bodyPr>
          <a:lstStyle/>
          <a:p>
            <a:r>
              <a:rPr lang="en-GB" dirty="0">
                <a:solidFill>
                  <a:schemeClr val="tx1">
                    <a:lumMod val="95000"/>
                  </a:schemeClr>
                </a:solidFill>
              </a:rPr>
              <a:t>The trouble is that the average distance from the mean is always zero, because the sum of the differences from the mean is zero. (Implicit in the definition of the mean.)</a:t>
            </a:r>
          </a:p>
          <a:p>
            <a:r>
              <a:rPr lang="en-GB" dirty="0">
                <a:solidFill>
                  <a:schemeClr val="tx1">
                    <a:lumMod val="95000"/>
                  </a:schemeClr>
                </a:solidFill>
              </a:rPr>
              <a:t>OK, so ignore the signs and take the absolute value of the differences. After all, distance is not usually treated as a signed quantity...</a:t>
            </a:r>
          </a:p>
          <a:p>
            <a:r>
              <a:rPr lang="en-GB" dirty="0">
                <a:solidFill>
                  <a:schemeClr val="tx1">
                    <a:lumMod val="95000"/>
                  </a:schemeClr>
                </a:solidFill>
              </a:rPr>
              <a:t>This can work. In the fish case, we get a value of 3.83.</a:t>
            </a:r>
          </a:p>
          <a:p>
            <a:r>
              <a:rPr lang="en-GB" dirty="0">
                <a:solidFill>
                  <a:schemeClr val="tx1">
                    <a:lumMod val="95000"/>
                  </a:schemeClr>
                </a:solidFill>
              </a:rPr>
              <a:t>So, on average, a particular fish we catch is 3.83kg away from the overall average of the distribution.</a:t>
            </a:r>
          </a:p>
        </p:txBody>
      </p:sp>
    </p:spTree>
    <p:extLst>
      <p:ext uri="{BB962C8B-B14F-4D97-AF65-F5344CB8AC3E}">
        <p14:creationId xmlns:p14="http://schemas.microsoft.com/office/powerpoint/2010/main" val="3352450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625"/>
            <a:ext cx="10668000" cy="1524000"/>
          </a:xfrm>
        </p:spPr>
        <p:txBody>
          <a:bodyPr/>
          <a:lstStyle/>
          <a:p>
            <a:r>
              <a:rPr lang="en-GB" dirty="0"/>
              <a:t>The variance</a:t>
            </a:r>
          </a:p>
        </p:txBody>
      </p:sp>
      <p:sp>
        <p:nvSpPr>
          <p:cNvPr id="3" name="Content Placeholder 2"/>
          <p:cNvSpPr>
            <a:spLocks noGrp="1"/>
          </p:cNvSpPr>
          <p:nvPr>
            <p:ph idx="1"/>
          </p:nvPr>
        </p:nvSpPr>
        <p:spPr>
          <a:xfrm>
            <a:off x="838200" y="1825625"/>
            <a:ext cx="5330780" cy="4351338"/>
          </a:xfrm>
        </p:spPr>
        <p:txBody>
          <a:bodyPr>
            <a:normAutofit fontScale="85000" lnSpcReduction="20000"/>
          </a:bodyPr>
          <a:lstStyle/>
          <a:p>
            <a:r>
              <a:rPr lang="en-GB" dirty="0">
                <a:solidFill>
                  <a:schemeClr val="tx1">
                    <a:lumMod val="95000"/>
                  </a:schemeClr>
                </a:solidFill>
              </a:rPr>
              <a:t>Average absolute deviation is a sensible-enough measure of variation, but it's not one that is popularly used.</a:t>
            </a:r>
          </a:p>
          <a:p>
            <a:r>
              <a:rPr lang="en-GB" dirty="0">
                <a:solidFill>
                  <a:schemeClr val="tx1">
                    <a:lumMod val="95000"/>
                  </a:schemeClr>
                </a:solidFill>
              </a:rPr>
              <a:t>Another way of getting around the average-deviation-adds-to-zero problem is to take the squares of the deviations.</a:t>
            </a:r>
          </a:p>
          <a:p>
            <a:r>
              <a:rPr lang="en-GB" dirty="0">
                <a:solidFill>
                  <a:schemeClr val="tx1">
                    <a:lumMod val="95000"/>
                  </a:schemeClr>
                </a:solidFill>
              </a:rPr>
              <a:t>This move turns out to have a lot of useful properties...</a:t>
            </a:r>
          </a:p>
        </p:txBody>
      </p:sp>
      <p:pic>
        <p:nvPicPr>
          <p:cNvPr id="4" name="Picture 3"/>
          <p:cNvPicPr>
            <a:picLocks noChangeAspect="1"/>
          </p:cNvPicPr>
          <p:nvPr/>
        </p:nvPicPr>
        <p:blipFill>
          <a:blip r:embed="rId2"/>
          <a:stretch>
            <a:fillRect/>
          </a:stretch>
        </p:blipFill>
        <p:spPr>
          <a:xfrm>
            <a:off x="6507526" y="1915777"/>
            <a:ext cx="5129985" cy="3909320"/>
          </a:xfrm>
          <a:prstGeom prst="rect">
            <a:avLst/>
          </a:prstGeom>
        </p:spPr>
      </p:pic>
    </p:spTree>
    <p:extLst>
      <p:ext uri="{BB962C8B-B14F-4D97-AF65-F5344CB8AC3E}">
        <p14:creationId xmlns:p14="http://schemas.microsoft.com/office/powerpoint/2010/main" val="1497445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30036"/>
            <a:ext cx="10668000" cy="3818083"/>
          </a:xfrm>
        </p:spPr>
        <p:txBody>
          <a:bodyPr>
            <a:normAutofit fontScale="92500" lnSpcReduction="10000"/>
          </a:bodyPr>
          <a:lstStyle/>
          <a:p>
            <a:r>
              <a:rPr lang="en-GB" dirty="0">
                <a:solidFill>
                  <a:schemeClr val="tx1">
                    <a:lumMod val="95000"/>
                  </a:schemeClr>
                </a:solidFill>
              </a:rPr>
              <a:t>If we take the average of these squared differences from the mean, this is called the</a:t>
            </a:r>
            <a:r>
              <a:rPr lang="en-GB" i="1" dirty="0">
                <a:solidFill>
                  <a:schemeClr val="tx1">
                    <a:lumMod val="95000"/>
                  </a:schemeClr>
                </a:solidFill>
              </a:rPr>
              <a:t> variance</a:t>
            </a:r>
            <a:r>
              <a:rPr lang="en-GB" dirty="0">
                <a:solidFill>
                  <a:schemeClr val="tx1">
                    <a:lumMod val="95000"/>
                  </a:schemeClr>
                </a:solidFill>
              </a:rPr>
              <a:t>.</a:t>
            </a:r>
          </a:p>
          <a:p>
            <a:r>
              <a:rPr lang="en-GB" dirty="0">
                <a:solidFill>
                  <a:schemeClr val="tx1">
                    <a:lumMod val="95000"/>
                  </a:schemeClr>
                </a:solidFill>
              </a:rPr>
              <a:t>In the fish case, the variance is 30.97.</a:t>
            </a:r>
          </a:p>
          <a:p>
            <a:r>
              <a:rPr lang="en-GB" dirty="0">
                <a:solidFill>
                  <a:schemeClr val="tx1">
                    <a:lumMod val="95000"/>
                  </a:schemeClr>
                </a:solidFill>
              </a:rPr>
              <a:t>This is a good measure of variation: if someone else's fish catch had a variance of 40, we would know that their fish weights were more spread-out than ours.</a:t>
            </a:r>
          </a:p>
          <a:p>
            <a:r>
              <a:rPr lang="en-GB" dirty="0">
                <a:solidFill>
                  <a:schemeClr val="tx1">
                    <a:lumMod val="95000"/>
                  </a:schemeClr>
                </a:solidFill>
              </a:rPr>
              <a:t>However, the variance is in the odd unit of kilograms squared...</a:t>
            </a:r>
          </a:p>
        </p:txBody>
      </p:sp>
    </p:spTree>
    <p:extLst>
      <p:ext uri="{BB962C8B-B14F-4D97-AF65-F5344CB8AC3E}">
        <p14:creationId xmlns:p14="http://schemas.microsoft.com/office/powerpoint/2010/main" val="3394528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1625"/>
            <a:ext cx="10668000" cy="1524000"/>
          </a:xfrm>
        </p:spPr>
        <p:txBody>
          <a:bodyPr/>
          <a:lstStyle/>
          <a:p>
            <a:r>
              <a:rPr lang="en-GB" dirty="0"/>
              <a:t>The standard deviation</a:t>
            </a:r>
          </a:p>
        </p:txBody>
      </p:sp>
      <p:sp>
        <p:nvSpPr>
          <p:cNvPr id="3" name="Content Placeholder 2"/>
          <p:cNvSpPr>
            <a:spLocks noGrp="1"/>
          </p:cNvSpPr>
          <p:nvPr>
            <p:ph idx="1"/>
          </p:nvPr>
        </p:nvSpPr>
        <p:spPr>
          <a:xfrm>
            <a:off x="838200" y="1825625"/>
            <a:ext cx="10515600" cy="3145620"/>
          </a:xfrm>
        </p:spPr>
        <p:txBody>
          <a:bodyPr>
            <a:normAutofit fontScale="85000" lnSpcReduction="20000"/>
          </a:bodyPr>
          <a:lstStyle/>
          <a:p>
            <a:r>
              <a:rPr lang="en-GB" dirty="0">
                <a:solidFill>
                  <a:schemeClr val="tx1">
                    <a:lumMod val="95000"/>
                  </a:schemeClr>
                </a:solidFill>
              </a:rPr>
              <a:t>We solve this problem by taking the square root of the variance to get a new measure called the standard deviation.</a:t>
            </a:r>
          </a:p>
          <a:p>
            <a:r>
              <a:rPr lang="en-GB" dirty="0">
                <a:solidFill>
                  <a:schemeClr val="tx1">
                    <a:lumMod val="95000"/>
                  </a:schemeClr>
                </a:solidFill>
              </a:rPr>
              <a:t>We are now back in the familiar units of kilograms.</a:t>
            </a:r>
          </a:p>
          <a:p>
            <a:r>
              <a:rPr lang="en-GB" dirty="0">
                <a:solidFill>
                  <a:schemeClr val="tx1">
                    <a:lumMod val="95000"/>
                  </a:schemeClr>
                </a:solidFill>
              </a:rPr>
              <a:t>The standard deviation in the fish case is 5.56kg, a bit higher than the mean absolute deviation of 3.83kg.</a:t>
            </a:r>
          </a:p>
          <a:p>
            <a:r>
              <a:rPr lang="en-GB" dirty="0">
                <a:solidFill>
                  <a:schemeClr val="tx1">
                    <a:lumMod val="95000"/>
                  </a:schemeClr>
                </a:solidFill>
              </a:rPr>
              <a:t>The standard deviation is by far the most popular measure of variation in a distribution.</a:t>
            </a:r>
          </a:p>
        </p:txBody>
      </p:sp>
      <p:pic>
        <p:nvPicPr>
          <p:cNvPr id="4" name="Picture 3"/>
          <p:cNvPicPr>
            <a:picLocks noChangeAspect="1"/>
          </p:cNvPicPr>
          <p:nvPr/>
        </p:nvPicPr>
        <p:blipFill>
          <a:blip r:embed="rId2"/>
          <a:stretch>
            <a:fillRect/>
          </a:stretch>
        </p:blipFill>
        <p:spPr>
          <a:xfrm>
            <a:off x="3910785" y="4965614"/>
            <a:ext cx="3019425" cy="1276350"/>
          </a:xfrm>
          <a:prstGeom prst="rect">
            <a:avLst/>
          </a:prstGeom>
        </p:spPr>
      </p:pic>
    </p:spTree>
    <p:extLst>
      <p:ext uri="{BB962C8B-B14F-4D97-AF65-F5344CB8AC3E}">
        <p14:creationId xmlns:p14="http://schemas.microsoft.com/office/powerpoint/2010/main" val="4268264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7AC6-5773-DB27-FFD6-128B4321B33E}"/>
              </a:ext>
            </a:extLst>
          </p:cNvPr>
          <p:cNvSpPr>
            <a:spLocks noGrp="1"/>
          </p:cNvSpPr>
          <p:nvPr>
            <p:ph type="title"/>
          </p:nvPr>
        </p:nvSpPr>
        <p:spPr>
          <a:xfrm>
            <a:off x="762000" y="157089"/>
            <a:ext cx="10668000" cy="1524000"/>
          </a:xfrm>
        </p:spPr>
        <p:txBody>
          <a:bodyPr/>
          <a:lstStyle/>
          <a:p>
            <a:r>
              <a:rPr lang="en-US" dirty="0"/>
              <a:t>Exercise 3</a:t>
            </a:r>
          </a:p>
        </p:txBody>
      </p:sp>
      <p:sp>
        <p:nvSpPr>
          <p:cNvPr id="3" name="Content Placeholder 2">
            <a:extLst>
              <a:ext uri="{FF2B5EF4-FFF2-40B4-BE49-F238E27FC236}">
                <a16:creationId xmlns:a16="http://schemas.microsoft.com/office/drawing/2014/main" id="{990D2F7E-39DB-1623-C121-70634B6069F2}"/>
              </a:ext>
            </a:extLst>
          </p:cNvPr>
          <p:cNvSpPr>
            <a:spLocks noGrp="1"/>
          </p:cNvSpPr>
          <p:nvPr>
            <p:ph idx="1"/>
          </p:nvPr>
        </p:nvSpPr>
        <p:spPr>
          <a:xfrm>
            <a:off x="663526" y="1383971"/>
            <a:ext cx="11139268" cy="5316940"/>
          </a:xfrm>
        </p:spPr>
        <p:txBody>
          <a:bodyPr>
            <a:normAutofit/>
          </a:bodyPr>
          <a:lstStyle/>
          <a:p>
            <a:pPr marL="0" indent="0">
              <a:buNone/>
            </a:pPr>
            <a:r>
              <a:rPr lang="en-US" b="1" dirty="0">
                <a:solidFill>
                  <a:schemeClr val="tx1">
                    <a:lumMod val="95000"/>
                  </a:schemeClr>
                </a:solidFill>
              </a:rPr>
              <a:t>Q3.1: </a:t>
            </a:r>
            <a:r>
              <a:rPr lang="en-US" dirty="0">
                <a:solidFill>
                  <a:schemeClr val="tx1">
                    <a:lumMod val="95000"/>
                  </a:schemeClr>
                </a:solidFill>
              </a:rPr>
              <a:t>Create a new list that contains the following numbers:</a:t>
            </a:r>
          </a:p>
          <a:p>
            <a:pPr marL="0" indent="0">
              <a:buNone/>
            </a:pPr>
            <a:r>
              <a:rPr lang="en-US" b="1" dirty="0">
                <a:solidFill>
                  <a:schemeClr val="tx1">
                    <a:lumMod val="95000"/>
                  </a:schemeClr>
                </a:solidFill>
              </a:rPr>
              <a:t>			</a:t>
            </a:r>
            <a:r>
              <a:rPr lang="en-US" dirty="0">
                <a:solidFill>
                  <a:schemeClr val="tx1">
                    <a:lumMod val="95000"/>
                  </a:schemeClr>
                </a:solidFill>
              </a:rPr>
              <a:t>5, 8, 3, 6, 8, 10, 3, 8, 6, 200, 5</a:t>
            </a:r>
          </a:p>
          <a:p>
            <a:pPr marL="0" indent="0">
              <a:buNone/>
            </a:pPr>
            <a:r>
              <a:rPr lang="en-US" b="1" dirty="0">
                <a:solidFill>
                  <a:schemeClr val="tx1">
                    <a:lumMod val="95000"/>
                  </a:schemeClr>
                </a:solidFill>
              </a:rPr>
              <a:t>Q3.2:</a:t>
            </a:r>
            <a:r>
              <a:rPr lang="en-US" dirty="0">
                <a:solidFill>
                  <a:schemeClr val="tx1">
                    <a:lumMod val="95000"/>
                  </a:schemeClr>
                </a:solidFill>
              </a:rPr>
              <a:t> Use the following methods to print the variation measure:</a:t>
            </a:r>
          </a:p>
          <a:p>
            <a:pPr marL="0" indent="0">
              <a:buNone/>
            </a:pPr>
            <a:r>
              <a:rPr lang="en-US" b="1" dirty="0">
                <a:solidFill>
                  <a:schemeClr val="tx1">
                    <a:lumMod val="95000"/>
                  </a:schemeClr>
                </a:solidFill>
              </a:rPr>
              <a:t>	</a:t>
            </a:r>
            <a:r>
              <a:rPr lang="en-US" dirty="0" err="1">
                <a:solidFill>
                  <a:schemeClr val="tx1">
                    <a:lumMod val="95000"/>
                  </a:schemeClr>
                </a:solidFill>
              </a:rPr>
              <a:t>np.ptp</a:t>
            </a:r>
            <a:r>
              <a:rPr lang="en-US" dirty="0">
                <a:solidFill>
                  <a:schemeClr val="tx1">
                    <a:lumMod val="95000"/>
                  </a:schemeClr>
                </a:solidFill>
              </a:rPr>
              <a:t>() – gives the range</a:t>
            </a:r>
          </a:p>
          <a:p>
            <a:pPr marL="0" indent="0">
              <a:buNone/>
            </a:pPr>
            <a:r>
              <a:rPr lang="en-US" dirty="0">
                <a:solidFill>
                  <a:schemeClr val="tx1">
                    <a:lumMod val="95000"/>
                  </a:schemeClr>
                </a:solidFill>
              </a:rPr>
              <a:t>	</a:t>
            </a:r>
            <a:r>
              <a:rPr lang="en-US" dirty="0" err="1">
                <a:solidFill>
                  <a:schemeClr val="tx1">
                    <a:lumMod val="95000"/>
                  </a:schemeClr>
                </a:solidFill>
              </a:rPr>
              <a:t>np.var</a:t>
            </a:r>
            <a:r>
              <a:rPr lang="en-US" dirty="0">
                <a:solidFill>
                  <a:schemeClr val="tx1">
                    <a:lumMod val="95000"/>
                  </a:schemeClr>
                </a:solidFill>
              </a:rPr>
              <a:t>()</a:t>
            </a:r>
          </a:p>
          <a:p>
            <a:pPr marL="0" indent="0">
              <a:buNone/>
            </a:pPr>
            <a:r>
              <a:rPr lang="en-US" dirty="0">
                <a:solidFill>
                  <a:schemeClr val="tx1">
                    <a:lumMod val="95000"/>
                  </a:schemeClr>
                </a:solidFill>
              </a:rPr>
              <a:t>	</a:t>
            </a:r>
            <a:r>
              <a:rPr lang="en-US" dirty="0" err="1">
                <a:solidFill>
                  <a:schemeClr val="tx1">
                    <a:lumMod val="95000"/>
                  </a:schemeClr>
                </a:solidFill>
              </a:rPr>
              <a:t>np.std</a:t>
            </a:r>
            <a:r>
              <a:rPr lang="en-US" dirty="0">
                <a:solidFill>
                  <a:schemeClr val="tx1">
                    <a:lumMod val="95000"/>
                  </a:schemeClr>
                </a:solidFill>
              </a:rPr>
              <a:t>()</a:t>
            </a:r>
          </a:p>
          <a:p>
            <a:pPr marL="0" indent="0">
              <a:buNone/>
            </a:pPr>
            <a:r>
              <a:rPr lang="en-US" b="1" dirty="0">
                <a:solidFill>
                  <a:schemeClr val="tx1">
                    <a:lumMod val="95000"/>
                  </a:schemeClr>
                </a:solidFill>
              </a:rPr>
              <a:t>Q2.3: </a:t>
            </a:r>
            <a:r>
              <a:rPr lang="en-US" dirty="0">
                <a:solidFill>
                  <a:schemeClr val="tx1">
                    <a:lumMod val="95000"/>
                  </a:schemeClr>
                </a:solidFill>
              </a:rPr>
              <a:t>What do you see?</a:t>
            </a:r>
          </a:p>
          <a:p>
            <a:pPr marL="0" indent="0">
              <a:buNone/>
            </a:pPr>
            <a:r>
              <a:rPr lang="en-US" b="1" dirty="0"/>
              <a:t>	</a:t>
            </a:r>
          </a:p>
        </p:txBody>
      </p:sp>
    </p:spTree>
    <p:extLst>
      <p:ext uri="{BB962C8B-B14F-4D97-AF65-F5344CB8AC3E}">
        <p14:creationId xmlns:p14="http://schemas.microsoft.com/office/powerpoint/2010/main" val="703603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72E9D-79B3-FC35-3A74-8AA8AF40EDBC}"/>
              </a:ext>
            </a:extLst>
          </p:cNvPr>
          <p:cNvPicPr>
            <a:picLocks noChangeAspect="1"/>
          </p:cNvPicPr>
          <p:nvPr/>
        </p:nvPicPr>
        <p:blipFill>
          <a:blip r:embed="rId2"/>
          <a:stretch>
            <a:fillRect/>
          </a:stretch>
        </p:blipFill>
        <p:spPr>
          <a:xfrm>
            <a:off x="2349879" y="1458839"/>
            <a:ext cx="7492242" cy="2859942"/>
          </a:xfrm>
          <a:prstGeom prst="rect">
            <a:avLst/>
          </a:prstGeom>
        </p:spPr>
      </p:pic>
    </p:spTree>
    <p:extLst>
      <p:ext uri="{BB962C8B-B14F-4D97-AF65-F5344CB8AC3E}">
        <p14:creationId xmlns:p14="http://schemas.microsoft.com/office/powerpoint/2010/main" val="826993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98764"/>
            <a:ext cx="10668000" cy="1524000"/>
          </a:xfrm>
        </p:spPr>
        <p:txBody>
          <a:bodyPr/>
          <a:lstStyle/>
          <a:p>
            <a:r>
              <a:rPr lang="en-GB" dirty="0"/>
              <a:t>Distribution arithmetic</a:t>
            </a:r>
          </a:p>
        </p:txBody>
      </p:sp>
      <p:sp>
        <p:nvSpPr>
          <p:cNvPr id="3" name="Content Placeholder 2"/>
          <p:cNvSpPr>
            <a:spLocks noGrp="1"/>
          </p:cNvSpPr>
          <p:nvPr>
            <p:ph idx="1"/>
          </p:nvPr>
        </p:nvSpPr>
        <p:spPr>
          <a:xfrm>
            <a:off x="838200" y="1825625"/>
            <a:ext cx="5546199" cy="4351338"/>
          </a:xfrm>
        </p:spPr>
        <p:txBody>
          <a:bodyPr>
            <a:normAutofit fontScale="77500" lnSpcReduction="20000"/>
          </a:bodyPr>
          <a:lstStyle/>
          <a:p>
            <a:r>
              <a:rPr lang="en-GB" dirty="0">
                <a:solidFill>
                  <a:schemeClr val="tx1">
                    <a:lumMod val="95000"/>
                  </a:schemeClr>
                </a:solidFill>
              </a:rPr>
              <a:t>If we try to put two distributions together, we find one of the nice properties of the variance.</a:t>
            </a:r>
          </a:p>
          <a:p>
            <a:r>
              <a:rPr lang="en-GB" dirty="0">
                <a:solidFill>
                  <a:schemeClr val="tx1">
                    <a:lumMod val="95000"/>
                  </a:schemeClr>
                </a:solidFill>
              </a:rPr>
              <a:t>Let's take a dice-throwing example.</a:t>
            </a:r>
          </a:p>
          <a:p>
            <a:r>
              <a:rPr lang="en-GB" dirty="0">
                <a:solidFill>
                  <a:schemeClr val="tx1">
                    <a:lumMod val="95000"/>
                  </a:schemeClr>
                </a:solidFill>
              </a:rPr>
              <a:t>The graph shows the observed distribution for 100,000 simulated throws of a six-sided die.</a:t>
            </a:r>
          </a:p>
          <a:p>
            <a:pPr marL="0" indent="0">
              <a:buNone/>
            </a:pPr>
            <a:r>
              <a:rPr lang="en-GB" dirty="0">
                <a:solidFill>
                  <a:schemeClr val="tx1">
                    <a:lumMod val="95000"/>
                  </a:schemeClr>
                </a:solidFill>
              </a:rPr>
              <a:t>	- Mean = 3.507</a:t>
            </a:r>
          </a:p>
          <a:p>
            <a:pPr marL="0" indent="0">
              <a:buNone/>
            </a:pPr>
            <a:r>
              <a:rPr lang="en-GB" dirty="0">
                <a:solidFill>
                  <a:schemeClr val="tx1">
                    <a:lumMod val="95000"/>
                  </a:schemeClr>
                </a:solidFill>
              </a:rPr>
              <a:t>	- Standard deviation = 1.712</a:t>
            </a:r>
          </a:p>
          <a:p>
            <a:pPr marL="0" indent="0">
              <a:buNone/>
            </a:pPr>
            <a:r>
              <a:rPr lang="en-GB" dirty="0">
                <a:solidFill>
                  <a:schemeClr val="tx1">
                    <a:lumMod val="95000"/>
                  </a:schemeClr>
                </a:solidFill>
              </a:rPr>
              <a:t>	- Variance = 2.930</a:t>
            </a:r>
          </a:p>
        </p:txBody>
      </p:sp>
      <p:pic>
        <p:nvPicPr>
          <p:cNvPr id="4" name="Picture 3"/>
          <p:cNvPicPr>
            <a:picLocks noChangeAspect="1"/>
          </p:cNvPicPr>
          <p:nvPr/>
        </p:nvPicPr>
        <p:blipFill>
          <a:blip r:embed="rId2"/>
          <a:stretch>
            <a:fillRect/>
          </a:stretch>
        </p:blipFill>
        <p:spPr>
          <a:xfrm>
            <a:off x="6384399" y="1825625"/>
            <a:ext cx="5608746" cy="4124818"/>
          </a:xfrm>
          <a:prstGeom prst="rect">
            <a:avLst/>
          </a:prstGeom>
        </p:spPr>
      </p:pic>
    </p:spTree>
    <p:extLst>
      <p:ext uri="{BB962C8B-B14F-4D97-AF65-F5344CB8AC3E}">
        <p14:creationId xmlns:p14="http://schemas.microsoft.com/office/powerpoint/2010/main" val="256029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330036"/>
            <a:ext cx="10668000" cy="3818083"/>
          </a:xfrm>
        </p:spPr>
        <p:txBody>
          <a:bodyPr/>
          <a:lstStyle/>
          <a:p>
            <a:r>
              <a:rPr lang="en-GB" dirty="0">
                <a:solidFill>
                  <a:schemeClr val="tx1">
                    <a:lumMod val="95000"/>
                  </a:schemeClr>
                </a:solidFill>
              </a:rPr>
              <a:t>What if we wanted to look at the sum of two dice?</a:t>
            </a:r>
          </a:p>
          <a:p>
            <a:r>
              <a:rPr lang="en-GB" dirty="0">
                <a:solidFill>
                  <a:schemeClr val="tx1">
                    <a:lumMod val="95000"/>
                  </a:schemeClr>
                </a:solidFill>
              </a:rPr>
              <a:t>We are adding two distributions together here; the distribution of dice A results, added to the distribution of dice B results.</a:t>
            </a:r>
          </a:p>
          <a:p>
            <a:r>
              <a:rPr lang="en-GB" dirty="0">
                <a:solidFill>
                  <a:schemeClr val="tx1">
                    <a:lumMod val="95000"/>
                  </a:schemeClr>
                </a:solidFill>
              </a:rPr>
              <a:t>Is the arithmetic straightforward? Can we add one mean to another, and one standard deviation to another, to predict the two-dice result?</a:t>
            </a:r>
          </a:p>
        </p:txBody>
      </p:sp>
    </p:spTree>
    <p:extLst>
      <p:ext uri="{BB962C8B-B14F-4D97-AF65-F5344CB8AC3E}">
        <p14:creationId xmlns:p14="http://schemas.microsoft.com/office/powerpoint/2010/main" val="3762297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094" y="396957"/>
            <a:ext cx="11113811" cy="5737016"/>
          </a:xfrm>
        </p:spPr>
        <p:txBody>
          <a:bodyPr>
            <a:normAutofit/>
          </a:bodyPr>
          <a:lstStyle/>
          <a:p>
            <a:r>
              <a:rPr lang="en-GB" sz="2200" dirty="0">
                <a:solidFill>
                  <a:schemeClr val="tx1">
                    <a:lumMod val="95000"/>
                  </a:schemeClr>
                </a:solidFill>
              </a:rPr>
              <a:t>To convert a temperature in degrees C into degrees Fahrenheit, you take your temperature in C, times it by 1.8 and then add 32 to the result.</a:t>
            </a:r>
          </a:p>
          <a:p>
            <a:r>
              <a:rPr lang="en-GB" sz="2200" dirty="0">
                <a:solidFill>
                  <a:schemeClr val="tx1">
                    <a:lumMod val="95000"/>
                  </a:schemeClr>
                </a:solidFill>
              </a:rPr>
              <a:t>As an example, lets say we have a temperature of 20C, we times it by 1.8 which gives us 36, and we then add 32. This gives us 68 degrees Fahrenheit.</a:t>
            </a:r>
          </a:p>
          <a:p>
            <a:r>
              <a:rPr lang="en-GB" sz="2200" dirty="0">
                <a:solidFill>
                  <a:schemeClr val="tx1">
                    <a:lumMod val="95000"/>
                  </a:schemeClr>
                </a:solidFill>
              </a:rPr>
              <a:t>What we have really just gone through here is a formula for temperature conversion, just in word form. And that is the important thing I want you to remember here; maths is just a language. </a:t>
            </a:r>
          </a:p>
          <a:p>
            <a:r>
              <a:rPr lang="en-GB" sz="2200" dirty="0">
                <a:solidFill>
                  <a:schemeClr val="tx1">
                    <a:lumMod val="95000"/>
                  </a:schemeClr>
                </a:solidFill>
              </a:rPr>
              <a:t>With that in mind, how could we take the long detailed explanation for converting temperatures and present it in a more concise manner?</a:t>
            </a: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p:spTree>
    <p:extLst>
      <p:ext uri="{BB962C8B-B14F-4D97-AF65-F5344CB8AC3E}">
        <p14:creationId xmlns:p14="http://schemas.microsoft.com/office/powerpoint/2010/main" val="2163035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713" y="924103"/>
            <a:ext cx="6773214" cy="5553969"/>
          </a:xfrm>
        </p:spPr>
        <p:txBody>
          <a:bodyPr>
            <a:normAutofit fontScale="92500" lnSpcReduction="20000"/>
          </a:bodyPr>
          <a:lstStyle/>
          <a:p>
            <a:r>
              <a:rPr lang="en-GB" dirty="0">
                <a:solidFill>
                  <a:schemeClr val="tx1">
                    <a:lumMod val="95000"/>
                  </a:schemeClr>
                </a:solidFill>
              </a:rPr>
              <a:t>In the two-dice case, after 100,000 throws:</a:t>
            </a:r>
          </a:p>
          <a:p>
            <a:pPr marL="0" indent="0">
              <a:buNone/>
            </a:pPr>
            <a:r>
              <a:rPr lang="en-GB" dirty="0">
                <a:solidFill>
                  <a:schemeClr val="tx1">
                    <a:lumMod val="95000"/>
                  </a:schemeClr>
                </a:solidFill>
              </a:rPr>
              <a:t>	- Mean = 7.003</a:t>
            </a:r>
          </a:p>
          <a:p>
            <a:pPr marL="0" indent="0">
              <a:buNone/>
            </a:pPr>
            <a:r>
              <a:rPr lang="en-GB" dirty="0">
                <a:solidFill>
                  <a:schemeClr val="tx1">
                    <a:lumMod val="95000"/>
                  </a:schemeClr>
                </a:solidFill>
              </a:rPr>
              <a:t>	- Standard deviation = 2.411</a:t>
            </a:r>
          </a:p>
          <a:p>
            <a:pPr marL="0" indent="0">
              <a:buNone/>
            </a:pPr>
            <a:r>
              <a:rPr lang="en-GB" dirty="0">
                <a:solidFill>
                  <a:schemeClr val="tx1">
                    <a:lumMod val="95000"/>
                  </a:schemeClr>
                </a:solidFill>
              </a:rPr>
              <a:t>	- Variance = 5.814</a:t>
            </a:r>
          </a:p>
          <a:p>
            <a:r>
              <a:rPr lang="en-GB" dirty="0">
                <a:solidFill>
                  <a:schemeClr val="tx1">
                    <a:lumMod val="95000"/>
                  </a:schemeClr>
                </a:solidFill>
              </a:rPr>
              <a:t>The means add up pretty well: 3.507 + 3.507 ≈ 7.003</a:t>
            </a:r>
          </a:p>
          <a:p>
            <a:r>
              <a:rPr lang="en-GB" dirty="0">
                <a:solidFill>
                  <a:schemeClr val="tx1">
                    <a:lumMod val="95000"/>
                  </a:schemeClr>
                </a:solidFill>
              </a:rPr>
              <a:t>The standard deviations do not; 1.712 + 1.712 ≠ 2.411</a:t>
            </a:r>
          </a:p>
          <a:p>
            <a:r>
              <a:rPr lang="en-GB" dirty="0">
                <a:solidFill>
                  <a:schemeClr val="tx1">
                    <a:lumMod val="95000"/>
                  </a:schemeClr>
                </a:solidFill>
              </a:rPr>
              <a:t>But the variances are additive! 2.930 + 2.930 ≈ 5.814. This is generally true for independent random variates.</a:t>
            </a:r>
          </a:p>
        </p:txBody>
      </p:sp>
      <p:pic>
        <p:nvPicPr>
          <p:cNvPr id="4" name="Picture 3"/>
          <p:cNvPicPr>
            <a:picLocks noChangeAspect="1"/>
          </p:cNvPicPr>
          <p:nvPr/>
        </p:nvPicPr>
        <p:blipFill>
          <a:blip r:embed="rId2"/>
          <a:stretch>
            <a:fillRect/>
          </a:stretch>
        </p:blipFill>
        <p:spPr>
          <a:xfrm>
            <a:off x="6914752" y="1841372"/>
            <a:ext cx="5120845" cy="3719430"/>
          </a:xfrm>
          <a:prstGeom prst="rect">
            <a:avLst/>
          </a:prstGeom>
        </p:spPr>
      </p:pic>
    </p:spTree>
    <p:extLst>
      <p:ext uri="{BB962C8B-B14F-4D97-AF65-F5344CB8AC3E}">
        <p14:creationId xmlns:p14="http://schemas.microsoft.com/office/powerpoint/2010/main" val="269287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7927"/>
            <a:ext cx="10668000" cy="1524000"/>
          </a:xfrm>
        </p:spPr>
        <p:txBody>
          <a:bodyPr/>
          <a:lstStyle/>
          <a:p>
            <a:r>
              <a:rPr lang="en-GB" dirty="0"/>
              <a:t>Samples vs. populations</a:t>
            </a:r>
          </a:p>
        </p:txBody>
      </p:sp>
      <p:sp>
        <p:nvSpPr>
          <p:cNvPr id="3" name="Content Placeholder 2"/>
          <p:cNvSpPr>
            <a:spLocks noGrp="1"/>
          </p:cNvSpPr>
          <p:nvPr>
            <p:ph idx="1"/>
          </p:nvPr>
        </p:nvSpPr>
        <p:spPr>
          <a:xfrm>
            <a:off x="762000" y="1911927"/>
            <a:ext cx="10668000" cy="3818083"/>
          </a:xfrm>
        </p:spPr>
        <p:txBody>
          <a:bodyPr>
            <a:normAutofit fontScale="85000" lnSpcReduction="20000"/>
          </a:bodyPr>
          <a:lstStyle/>
          <a:p>
            <a:r>
              <a:rPr lang="en-GB" dirty="0">
                <a:solidFill>
                  <a:schemeClr val="tx1">
                    <a:lumMod val="95000"/>
                  </a:schemeClr>
                </a:solidFill>
              </a:rPr>
              <a:t>In the dice-throwing case we used a large sample size (100,000 throws) in order to get close to the theoretical infinitely-long-run values.</a:t>
            </a:r>
          </a:p>
          <a:p>
            <a:r>
              <a:rPr lang="en-GB" dirty="0">
                <a:solidFill>
                  <a:schemeClr val="tx1">
                    <a:lumMod val="95000"/>
                  </a:schemeClr>
                </a:solidFill>
              </a:rPr>
              <a:t>This reminds us that there is a big difference between the distribution of a population (e.g., all theoretical dice throws ever or all the people currently alive) and a sample distribution; i.e., what happened on the last 10 dice throws or my random sample of 50 people.</a:t>
            </a:r>
          </a:p>
          <a:p>
            <a:r>
              <a:rPr lang="en-GB" dirty="0">
                <a:solidFill>
                  <a:schemeClr val="tx1">
                    <a:lumMod val="95000"/>
                  </a:schemeClr>
                </a:solidFill>
              </a:rPr>
              <a:t>Indeed, as mentioned previously, a large amount of statistical work is concerned with how representative of a population distribution a sample distribution is.</a:t>
            </a:r>
          </a:p>
        </p:txBody>
      </p:sp>
    </p:spTree>
    <p:extLst>
      <p:ext uri="{BB962C8B-B14F-4D97-AF65-F5344CB8AC3E}">
        <p14:creationId xmlns:p14="http://schemas.microsoft.com/office/powerpoint/2010/main" val="959788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176641"/>
            <a:ext cx="10668000" cy="1524000"/>
          </a:xfrm>
        </p:spPr>
        <p:txBody>
          <a:bodyPr/>
          <a:lstStyle/>
          <a:p>
            <a:r>
              <a:rPr lang="en-GB" dirty="0"/>
              <a:t>Populations and samples</a:t>
            </a:r>
          </a:p>
        </p:txBody>
      </p:sp>
      <p:sp>
        <p:nvSpPr>
          <p:cNvPr id="4" name="Oval 3"/>
          <p:cNvSpPr/>
          <p:nvPr/>
        </p:nvSpPr>
        <p:spPr>
          <a:xfrm>
            <a:off x="1941534" y="1490597"/>
            <a:ext cx="7415408" cy="49978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 name="Oval 5"/>
          <p:cNvSpPr/>
          <p:nvPr/>
        </p:nvSpPr>
        <p:spPr>
          <a:xfrm>
            <a:off x="5549030" y="3858016"/>
            <a:ext cx="2004165" cy="1139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3832964" y="2011362"/>
            <a:ext cx="3281820" cy="584775"/>
          </a:xfrm>
          <a:prstGeom prst="rect">
            <a:avLst/>
          </a:prstGeom>
          <a:noFill/>
        </p:spPr>
        <p:txBody>
          <a:bodyPr wrap="square" rtlCol="0">
            <a:spAutoFit/>
          </a:bodyPr>
          <a:lstStyle/>
          <a:p>
            <a:r>
              <a:rPr lang="en-GB" sz="3200" dirty="0"/>
              <a:t>Population (</a:t>
            </a:r>
            <a:r>
              <a:rPr lang="en-GB" sz="3200" i="1" dirty="0"/>
              <a:t>N</a:t>
            </a:r>
            <a:r>
              <a:rPr lang="en-GB" sz="3200" dirty="0"/>
              <a:t>)</a:t>
            </a:r>
          </a:p>
        </p:txBody>
      </p:sp>
      <p:sp>
        <p:nvSpPr>
          <p:cNvPr id="9" name="TextBox 8"/>
          <p:cNvSpPr txBox="1"/>
          <p:nvPr/>
        </p:nvSpPr>
        <p:spPr>
          <a:xfrm>
            <a:off x="5549030" y="4068986"/>
            <a:ext cx="3281820" cy="584775"/>
          </a:xfrm>
          <a:prstGeom prst="rect">
            <a:avLst/>
          </a:prstGeom>
          <a:noFill/>
        </p:spPr>
        <p:txBody>
          <a:bodyPr wrap="square" rtlCol="0">
            <a:spAutoFit/>
          </a:bodyPr>
          <a:lstStyle/>
          <a:p>
            <a:r>
              <a:rPr lang="en-GB" sz="3200" dirty="0"/>
              <a:t>Sample (</a:t>
            </a:r>
            <a:r>
              <a:rPr lang="en-GB" sz="3200" i="1" dirty="0"/>
              <a:t>n</a:t>
            </a:r>
            <a:r>
              <a:rPr lang="en-GB" sz="3200" dirty="0"/>
              <a:t>)</a:t>
            </a:r>
          </a:p>
        </p:txBody>
      </p:sp>
    </p:spTree>
    <p:extLst>
      <p:ext uri="{BB962C8B-B14F-4D97-AF65-F5344CB8AC3E}">
        <p14:creationId xmlns:p14="http://schemas.microsoft.com/office/powerpoint/2010/main" val="2910857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8763"/>
            <a:ext cx="10668000" cy="1524000"/>
          </a:xfrm>
        </p:spPr>
        <p:txBody>
          <a:bodyPr/>
          <a:lstStyle/>
          <a:p>
            <a:r>
              <a:rPr lang="en-GB" dirty="0"/>
              <a:t>The need for sampling</a:t>
            </a:r>
          </a:p>
        </p:txBody>
      </p:sp>
      <p:sp>
        <p:nvSpPr>
          <p:cNvPr id="3" name="Content Placeholder 2"/>
          <p:cNvSpPr>
            <a:spLocks noGrp="1"/>
          </p:cNvSpPr>
          <p:nvPr>
            <p:ph idx="1"/>
          </p:nvPr>
        </p:nvSpPr>
        <p:spPr>
          <a:xfrm>
            <a:off x="762000" y="2022763"/>
            <a:ext cx="10668000" cy="3818083"/>
          </a:xfrm>
        </p:spPr>
        <p:txBody>
          <a:bodyPr>
            <a:normAutofit fontScale="92500"/>
          </a:bodyPr>
          <a:lstStyle/>
          <a:p>
            <a:r>
              <a:rPr lang="en-GB" dirty="0">
                <a:solidFill>
                  <a:schemeClr val="tx1">
                    <a:lumMod val="95000"/>
                  </a:schemeClr>
                </a:solidFill>
              </a:rPr>
              <a:t>Given that populations are often large, sometimes infinite. We therefore have no alternative but to </a:t>
            </a:r>
            <a:r>
              <a:rPr lang="en-GB" i="1" dirty="0">
                <a:solidFill>
                  <a:schemeClr val="tx1">
                    <a:lumMod val="95000"/>
                  </a:schemeClr>
                </a:solidFill>
              </a:rPr>
              <a:t>sample</a:t>
            </a:r>
            <a:r>
              <a:rPr lang="en-GB" dirty="0">
                <a:solidFill>
                  <a:schemeClr val="tx1">
                    <a:lumMod val="95000"/>
                  </a:schemeClr>
                </a:solidFill>
              </a:rPr>
              <a:t> the population in some way. </a:t>
            </a:r>
          </a:p>
          <a:p>
            <a:r>
              <a:rPr lang="en-GB" dirty="0">
                <a:solidFill>
                  <a:schemeClr val="tx1">
                    <a:lumMod val="95000"/>
                  </a:schemeClr>
                </a:solidFill>
              </a:rPr>
              <a:t>Statistics has its roots in the effort to figure out just what you can reasonably infer about this wider population from the sample you've got.</a:t>
            </a:r>
          </a:p>
          <a:p>
            <a:r>
              <a:rPr lang="en-GB" dirty="0">
                <a:solidFill>
                  <a:schemeClr val="tx1">
                    <a:lumMod val="95000"/>
                  </a:schemeClr>
                </a:solidFill>
              </a:rPr>
              <a:t>The </a:t>
            </a:r>
            <a:r>
              <a:rPr lang="en-GB" i="1" dirty="0">
                <a:solidFill>
                  <a:schemeClr val="tx1">
                    <a:lumMod val="95000"/>
                  </a:schemeClr>
                </a:solidFill>
              </a:rPr>
              <a:t>size</a:t>
            </a:r>
            <a:r>
              <a:rPr lang="en-GB" dirty="0">
                <a:solidFill>
                  <a:schemeClr val="tx1">
                    <a:lumMod val="95000"/>
                  </a:schemeClr>
                </a:solidFill>
              </a:rPr>
              <a:t> of your sample turns out to be an important limiting factor.</a:t>
            </a:r>
          </a:p>
        </p:txBody>
      </p:sp>
    </p:spTree>
    <p:extLst>
      <p:ext uri="{BB962C8B-B14F-4D97-AF65-F5344CB8AC3E}">
        <p14:creationId xmlns:p14="http://schemas.microsoft.com/office/powerpoint/2010/main" val="318684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08" y="138326"/>
            <a:ext cx="10668000" cy="1524000"/>
          </a:xfrm>
        </p:spPr>
        <p:txBody>
          <a:bodyPr/>
          <a:lstStyle/>
          <a:p>
            <a:r>
              <a:rPr lang="en-GB" dirty="0"/>
              <a:t>Sampling from a known distribution</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8199" y="1420482"/>
                <a:ext cx="10515600" cy="1230726"/>
              </a:xfrm>
            </p:spPr>
            <p:txBody>
              <a:bodyPr>
                <a:normAutofit fontScale="25000" lnSpcReduction="20000"/>
              </a:bodyPr>
              <a:lstStyle/>
              <a:p>
                <a:r>
                  <a:rPr lang="en-GB" sz="8800" dirty="0">
                    <a:solidFill>
                      <a:schemeClr val="tx1">
                        <a:lumMod val="95000"/>
                      </a:schemeClr>
                    </a:solidFill>
                    <a:latin typeface="+mj-lt"/>
                  </a:rPr>
                  <a:t>Let's take a very simple distribution that we understand well, the results from throwing a single dice; i.e., the uniform distribution across the integers from 1 to 6 inclusive.</a:t>
                </a:r>
              </a:p>
              <a:p>
                <a:pPr marL="0" indent="0">
                  <a:buNone/>
                </a:pPr>
                <a:endParaRPr lang="en-GB" sz="8800" dirty="0">
                  <a:solidFill>
                    <a:schemeClr val="tx1">
                      <a:lumMod val="95000"/>
                    </a:schemeClr>
                  </a:solidFill>
                  <a:latin typeface="+mj-lt"/>
                </a:endParaRPr>
              </a:p>
              <a:p>
                <a:pPr marL="0" indent="0">
                  <a:buNone/>
                </a:pPr>
                <a:r>
                  <a:rPr lang="en-GB" sz="8800" dirty="0">
                    <a:solidFill>
                      <a:schemeClr val="tx1">
                        <a:lumMod val="95000"/>
                      </a:schemeClr>
                    </a:solidFill>
                    <a:latin typeface="+mj-lt"/>
                  </a:rPr>
                  <a:t>Mean = (1+2+3+4+5+6)/6 = 3.5</a:t>
                </a:r>
              </a:p>
              <a:p>
                <a:pPr marL="0" indent="0">
                  <a:buNone/>
                </a:pPr>
                <a:r>
                  <a:rPr lang="en-GB" sz="8800" dirty="0">
                    <a:solidFill>
                      <a:schemeClr val="tx1">
                        <a:lumMod val="95000"/>
                      </a:schemeClr>
                    </a:solidFill>
                    <a:latin typeface="+mj-lt"/>
                  </a:rPr>
                  <a:t>Variance = </a:t>
                </a:r>
                <a14:m>
                  <m:oMath xmlns:m="http://schemas.openxmlformats.org/officeDocument/2006/math">
                    <m:sSup>
                      <m:sSupPr>
                        <m:ctrlPr>
                          <a:rPr lang="en-GB" sz="8800" i="1" smtClean="0">
                            <a:solidFill>
                              <a:schemeClr val="tx1">
                                <a:lumMod val="95000"/>
                              </a:schemeClr>
                            </a:solidFill>
                            <a:latin typeface="Cambria Math" panose="02040503050406030204" pitchFamily="18" charset="0"/>
                          </a:rPr>
                        </m:ctrlPr>
                      </m:sSupPr>
                      <m:e>
                        <m:r>
                          <a:rPr lang="en-GB" sz="8800" b="0" i="1" smtClean="0">
                            <a:solidFill>
                              <a:schemeClr val="tx1">
                                <a:lumMod val="95000"/>
                              </a:schemeClr>
                            </a:solidFill>
                            <a:latin typeface="Cambria Math" panose="02040503050406030204" pitchFamily="18" charset="0"/>
                          </a:rPr>
                          <m:t>((1−3.5)</m:t>
                        </m:r>
                      </m:e>
                      <m:sup>
                        <m:r>
                          <a:rPr lang="en-GB" sz="8800" b="0" i="1" smtClean="0">
                            <a:solidFill>
                              <a:schemeClr val="tx1">
                                <a:lumMod val="95000"/>
                              </a:schemeClr>
                            </a:solidFill>
                            <a:latin typeface="Cambria Math" panose="02040503050406030204" pitchFamily="18" charset="0"/>
                          </a:rPr>
                          <m:t>2</m:t>
                        </m:r>
                      </m:sup>
                    </m:sSup>
                    <m:r>
                      <a:rPr lang="en-GB" sz="8800" b="0" i="1" smtClean="0">
                        <a:solidFill>
                          <a:schemeClr val="tx1">
                            <a:lumMod val="95000"/>
                          </a:schemeClr>
                        </a:solidFill>
                        <a:latin typeface="Cambria Math" panose="02040503050406030204" pitchFamily="18" charset="0"/>
                      </a:rPr>
                      <m:t>+</m:t>
                    </m:r>
                    <m:sSup>
                      <m:sSupPr>
                        <m:ctrlPr>
                          <a:rPr lang="en-GB" sz="8800" b="0" i="1" smtClean="0">
                            <a:solidFill>
                              <a:schemeClr val="tx1">
                                <a:lumMod val="95000"/>
                              </a:schemeClr>
                            </a:solidFill>
                            <a:latin typeface="Cambria Math" panose="02040503050406030204" pitchFamily="18" charset="0"/>
                          </a:rPr>
                        </m:ctrlPr>
                      </m:sSupPr>
                      <m:e>
                        <m:r>
                          <a:rPr lang="en-GB" sz="8800" b="0" i="1" smtClean="0">
                            <a:solidFill>
                              <a:schemeClr val="tx1">
                                <a:lumMod val="95000"/>
                              </a:schemeClr>
                            </a:solidFill>
                            <a:latin typeface="Cambria Math" panose="02040503050406030204" pitchFamily="18" charset="0"/>
                          </a:rPr>
                          <m:t>(2−3.5)</m:t>
                        </m:r>
                      </m:e>
                      <m:sup>
                        <m:r>
                          <a:rPr lang="en-GB" sz="8800" b="0" i="1" smtClean="0">
                            <a:solidFill>
                              <a:schemeClr val="tx1">
                                <a:lumMod val="95000"/>
                              </a:schemeClr>
                            </a:solidFill>
                            <a:latin typeface="Cambria Math" panose="02040503050406030204" pitchFamily="18" charset="0"/>
                          </a:rPr>
                          <m:t>2</m:t>
                        </m:r>
                      </m:sup>
                    </m:sSup>
                    <m:r>
                      <a:rPr lang="en-GB" sz="8800" b="0" i="1" smtClean="0">
                        <a:solidFill>
                          <a:schemeClr val="tx1">
                            <a:lumMod val="95000"/>
                          </a:schemeClr>
                        </a:solidFill>
                        <a:latin typeface="Cambria Math" panose="02040503050406030204" pitchFamily="18" charset="0"/>
                      </a:rPr>
                      <m:t>+ … </m:t>
                    </m:r>
                    <m:sSup>
                      <m:sSupPr>
                        <m:ctrlPr>
                          <a:rPr lang="en-GB" sz="8800" b="0" i="1" smtClean="0">
                            <a:solidFill>
                              <a:schemeClr val="tx1">
                                <a:lumMod val="95000"/>
                              </a:schemeClr>
                            </a:solidFill>
                            <a:latin typeface="Cambria Math" panose="02040503050406030204" pitchFamily="18" charset="0"/>
                          </a:rPr>
                        </m:ctrlPr>
                      </m:sSupPr>
                      <m:e>
                        <m:d>
                          <m:dPr>
                            <m:ctrlPr>
                              <a:rPr lang="en-GB" sz="8800" b="0" i="1" smtClean="0">
                                <a:solidFill>
                                  <a:schemeClr val="tx1">
                                    <a:lumMod val="95000"/>
                                  </a:schemeClr>
                                </a:solidFill>
                                <a:latin typeface="Cambria Math" panose="02040503050406030204" pitchFamily="18" charset="0"/>
                              </a:rPr>
                            </m:ctrlPr>
                          </m:dPr>
                          <m:e>
                            <m:r>
                              <a:rPr lang="en-GB" sz="8800" b="0" i="1" smtClean="0">
                                <a:solidFill>
                                  <a:schemeClr val="tx1">
                                    <a:lumMod val="95000"/>
                                  </a:schemeClr>
                                </a:solidFill>
                                <a:latin typeface="Cambria Math" panose="02040503050406030204" pitchFamily="18" charset="0"/>
                              </a:rPr>
                              <m:t>6−3.5</m:t>
                            </m:r>
                          </m:e>
                        </m:d>
                      </m:e>
                      <m:sup>
                        <m:r>
                          <a:rPr lang="en-GB" sz="8800" b="0" i="1" smtClean="0">
                            <a:solidFill>
                              <a:schemeClr val="tx1">
                                <a:lumMod val="95000"/>
                              </a:schemeClr>
                            </a:solidFill>
                            <a:latin typeface="Cambria Math" panose="02040503050406030204" pitchFamily="18" charset="0"/>
                          </a:rPr>
                          <m:t>2</m:t>
                        </m:r>
                      </m:sup>
                    </m:sSup>
                    <m:r>
                      <a:rPr lang="en-GB" sz="8800" b="0" i="1" smtClean="0">
                        <a:solidFill>
                          <a:schemeClr val="tx1">
                            <a:lumMod val="95000"/>
                          </a:schemeClr>
                        </a:solidFill>
                        <a:latin typeface="Cambria Math" panose="02040503050406030204" pitchFamily="18" charset="0"/>
                      </a:rPr>
                      <m:t>)/6=2.917</m:t>
                    </m:r>
                  </m:oMath>
                </a14:m>
                <a:endParaRPr lang="en-GB" sz="8800" dirty="0">
                  <a:solidFill>
                    <a:schemeClr val="tx1">
                      <a:lumMod val="95000"/>
                    </a:schemeClr>
                  </a:solidFill>
                  <a:latin typeface="+mj-lt"/>
                </a:endParaRPr>
              </a:p>
              <a:p>
                <a:pPr marL="0" indent="0">
                  <a:buNone/>
                </a:pPr>
                <a:r>
                  <a:rPr lang="en-GB" sz="8800" dirty="0">
                    <a:solidFill>
                      <a:schemeClr val="tx1">
                        <a:lumMod val="95000"/>
                      </a:schemeClr>
                    </a:solidFill>
                    <a:latin typeface="+mj-lt"/>
                  </a:rPr>
                  <a:t>Standard deviation = sqrt(variance) = 1.708</a:t>
                </a:r>
              </a:p>
              <a:p>
                <a:pPr marL="0" indent="0">
                  <a:buNone/>
                </a:pPr>
                <a:endParaRPr lang="en-GB" sz="8800" dirty="0">
                  <a:solidFill>
                    <a:schemeClr val="tx1">
                      <a:lumMod val="95000"/>
                    </a:schemeClr>
                  </a:solidFill>
                  <a:latin typeface="+mj-lt"/>
                </a:endParaRPr>
              </a:p>
              <a:p>
                <a:r>
                  <a:rPr lang="en-GB" sz="8800" dirty="0">
                    <a:solidFill>
                      <a:schemeClr val="tx1">
                        <a:lumMod val="95000"/>
                      </a:schemeClr>
                    </a:solidFill>
                    <a:latin typeface="+mj-lt"/>
                  </a:rPr>
                  <a:t>We can simulate drawing some samples from this distribution to see how the size of our sample affects our attempts to draw conclusions about the population.</a:t>
                </a:r>
              </a:p>
              <a:p>
                <a:r>
                  <a:rPr lang="en-GB" sz="8800" dirty="0">
                    <a:solidFill>
                      <a:schemeClr val="tx1">
                        <a:lumMod val="95000"/>
                      </a:schemeClr>
                    </a:solidFill>
                    <a:latin typeface="+mj-lt"/>
                  </a:rPr>
                  <a:t>What would samples of size one look like? That would just mean drawing a single variate from the population; i.e. throwing a single dice, once.</a:t>
                </a:r>
              </a:p>
              <a:p>
                <a:pPr marL="0" indent="0">
                  <a:buNone/>
                </a:pPr>
                <a:endParaRPr lang="en-GB" sz="7400" dirty="0">
                  <a:solidFill>
                    <a:schemeClr val="tx1">
                      <a:lumMod val="95000"/>
                    </a:schemeClr>
                  </a:solidFill>
                </a:endParaRP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8199" y="1420482"/>
                <a:ext cx="10515600" cy="1230726"/>
              </a:xfrm>
              <a:blipFill>
                <a:blip r:embed="rId3"/>
                <a:stretch>
                  <a:fillRect l="-603" t="-2041" r="-603" b="-328571"/>
                </a:stretch>
              </a:blipFill>
            </p:spPr>
            <p:txBody>
              <a:bodyPr/>
              <a:lstStyle/>
              <a:p>
                <a:r>
                  <a:rPr lang="en-US">
                    <a:noFill/>
                  </a:rPr>
                  <a:t> </a:t>
                </a:r>
              </a:p>
            </p:txBody>
          </p:sp>
        </mc:Fallback>
      </mc:AlternateContent>
    </p:spTree>
    <p:extLst>
      <p:ext uri="{BB962C8B-B14F-4D97-AF65-F5344CB8AC3E}">
        <p14:creationId xmlns:p14="http://schemas.microsoft.com/office/powerpoint/2010/main" val="3885739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Some samples</a:t>
            </a:r>
          </a:p>
        </p:txBody>
      </p:sp>
      <p:pic>
        <p:nvPicPr>
          <p:cNvPr id="3" name="Picture 2"/>
          <p:cNvPicPr>
            <a:picLocks noChangeAspect="1"/>
          </p:cNvPicPr>
          <p:nvPr/>
        </p:nvPicPr>
        <p:blipFill>
          <a:blip r:embed="rId2"/>
          <a:stretch>
            <a:fillRect/>
          </a:stretch>
        </p:blipFill>
        <p:spPr>
          <a:xfrm>
            <a:off x="4445891" y="2123978"/>
            <a:ext cx="3400425" cy="2619375"/>
          </a:xfrm>
          <a:prstGeom prst="rect">
            <a:avLst/>
          </a:prstGeom>
        </p:spPr>
      </p:pic>
      <p:pic>
        <p:nvPicPr>
          <p:cNvPr id="4" name="Picture 3"/>
          <p:cNvPicPr>
            <a:picLocks noChangeAspect="1"/>
          </p:cNvPicPr>
          <p:nvPr/>
        </p:nvPicPr>
        <p:blipFill>
          <a:blip r:embed="rId3"/>
          <a:stretch>
            <a:fillRect/>
          </a:stretch>
        </p:blipFill>
        <p:spPr>
          <a:xfrm>
            <a:off x="548991" y="2123978"/>
            <a:ext cx="3396708" cy="2650965"/>
          </a:xfrm>
          <a:prstGeom prst="rect">
            <a:avLst/>
          </a:prstGeom>
        </p:spPr>
      </p:pic>
      <p:pic>
        <p:nvPicPr>
          <p:cNvPr id="5" name="Picture 4"/>
          <p:cNvPicPr>
            <a:picLocks noChangeAspect="1"/>
          </p:cNvPicPr>
          <p:nvPr/>
        </p:nvPicPr>
        <p:blipFill>
          <a:blip r:embed="rId4"/>
          <a:stretch>
            <a:fillRect/>
          </a:stretch>
        </p:blipFill>
        <p:spPr>
          <a:xfrm>
            <a:off x="8246562" y="2125511"/>
            <a:ext cx="3440222" cy="2659252"/>
          </a:xfrm>
          <a:prstGeom prst="rect">
            <a:avLst/>
          </a:prstGeom>
        </p:spPr>
      </p:pic>
      <p:sp>
        <p:nvSpPr>
          <p:cNvPr id="6" name="TextBox 5"/>
          <p:cNvSpPr txBox="1"/>
          <p:nvPr/>
        </p:nvSpPr>
        <p:spPr>
          <a:xfrm>
            <a:off x="548991" y="4985989"/>
            <a:ext cx="3736605" cy="1384995"/>
          </a:xfrm>
          <a:prstGeom prst="rect">
            <a:avLst/>
          </a:prstGeom>
          <a:noFill/>
        </p:spPr>
        <p:txBody>
          <a:bodyPr wrap="square" rtlCol="0">
            <a:spAutoFit/>
          </a:bodyPr>
          <a:lstStyle/>
          <a:p>
            <a:r>
              <a:rPr lang="en-GB" sz="2800" dirty="0"/>
              <a:t>A sample consisting of only 1 role gives a mean of 3.5.</a:t>
            </a:r>
          </a:p>
        </p:txBody>
      </p:sp>
      <p:sp>
        <p:nvSpPr>
          <p:cNvPr id="7" name="TextBox 6"/>
          <p:cNvSpPr txBox="1"/>
          <p:nvPr/>
        </p:nvSpPr>
        <p:spPr>
          <a:xfrm>
            <a:off x="4445891" y="4784763"/>
            <a:ext cx="3800671" cy="1815882"/>
          </a:xfrm>
          <a:prstGeom prst="rect">
            <a:avLst/>
          </a:prstGeom>
          <a:noFill/>
        </p:spPr>
        <p:txBody>
          <a:bodyPr wrap="square" rtlCol="0">
            <a:spAutoFit/>
          </a:bodyPr>
          <a:lstStyle/>
          <a:p>
            <a:r>
              <a:rPr lang="en-GB" sz="2800" dirty="0"/>
              <a:t>A small sample of 3</a:t>
            </a:r>
          </a:p>
          <a:p>
            <a:r>
              <a:rPr lang="en-GB" sz="2800" dirty="0"/>
              <a:t>observations gives a mean of</a:t>
            </a:r>
          </a:p>
          <a:p>
            <a:r>
              <a:rPr lang="en-GB" sz="2800" dirty="0"/>
              <a:t>2.667.</a:t>
            </a:r>
          </a:p>
        </p:txBody>
      </p:sp>
      <p:sp>
        <p:nvSpPr>
          <p:cNvPr id="8" name="TextBox 7"/>
          <p:cNvSpPr txBox="1"/>
          <p:nvPr/>
        </p:nvSpPr>
        <p:spPr>
          <a:xfrm>
            <a:off x="8246562" y="4784763"/>
            <a:ext cx="3800671" cy="1815882"/>
          </a:xfrm>
          <a:prstGeom prst="rect">
            <a:avLst/>
          </a:prstGeom>
          <a:noFill/>
        </p:spPr>
        <p:txBody>
          <a:bodyPr wrap="square" rtlCol="0">
            <a:spAutoFit/>
          </a:bodyPr>
          <a:lstStyle/>
          <a:p>
            <a:r>
              <a:rPr lang="en-GB" sz="2800" dirty="0"/>
              <a:t>A larger sample of 25</a:t>
            </a:r>
          </a:p>
          <a:p>
            <a:r>
              <a:rPr lang="en-GB" sz="2800" dirty="0"/>
              <a:t>observations gives a mean of</a:t>
            </a:r>
          </a:p>
          <a:p>
            <a:r>
              <a:rPr lang="en-GB" sz="2800" dirty="0"/>
              <a:t>3.240.</a:t>
            </a:r>
          </a:p>
        </p:txBody>
      </p:sp>
    </p:spTree>
    <p:extLst>
      <p:ext uri="{BB962C8B-B14F-4D97-AF65-F5344CB8AC3E}">
        <p14:creationId xmlns:p14="http://schemas.microsoft.com/office/powerpoint/2010/main" val="2489578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Samples give us varying results</a:t>
            </a:r>
            <a:endParaRPr lang="en-GB" dirty="0"/>
          </a:p>
        </p:txBody>
      </p:sp>
      <p:sp>
        <p:nvSpPr>
          <p:cNvPr id="3" name="Content Placeholder 2"/>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In both cases we didn't reproduce the shape of the true distribution nor get exactly 3.5 as the mean, of course.</a:t>
            </a:r>
          </a:p>
          <a:p>
            <a:r>
              <a:rPr lang="en-GB"/>
              <a:t>The bigger sample gave us a more accurate estimate of the population mean which is hopefully not too surprising.</a:t>
            </a:r>
          </a:p>
          <a:p>
            <a:r>
              <a:rPr lang="en-GB"/>
              <a:t>But how much variation from the true mean should we expect if we kept drawing samples of a given size?</a:t>
            </a:r>
          </a:p>
          <a:p>
            <a:r>
              <a:rPr lang="en-GB"/>
              <a:t>This leads us to the "meta-property" of the sampling distribution of the mean: let's simulate drawing a size 3 sample 10,000 times, calculate the sample mean, and see what that distribution looks like...</a:t>
            </a:r>
            <a:endParaRPr lang="en-GB" dirty="0"/>
          </a:p>
        </p:txBody>
      </p:sp>
    </p:spTree>
    <p:extLst>
      <p:ext uri="{BB962C8B-B14F-4D97-AF65-F5344CB8AC3E}">
        <p14:creationId xmlns:p14="http://schemas.microsoft.com/office/powerpoint/2010/main" val="581319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62625" y="1148695"/>
            <a:ext cx="6429375" cy="4924425"/>
          </a:xfrm>
          <a:prstGeom prst="rect">
            <a:avLst/>
          </a:prstGeom>
        </p:spPr>
      </p:pic>
      <p:sp>
        <p:nvSpPr>
          <p:cNvPr id="3" name="TextBox 2"/>
          <p:cNvSpPr txBox="1"/>
          <p:nvPr/>
        </p:nvSpPr>
        <p:spPr>
          <a:xfrm>
            <a:off x="435147" y="982176"/>
            <a:ext cx="4964483" cy="4893647"/>
          </a:xfrm>
          <a:prstGeom prst="rect">
            <a:avLst/>
          </a:prstGeom>
          <a:noFill/>
        </p:spPr>
        <p:txBody>
          <a:bodyPr wrap="square" rtlCol="0">
            <a:spAutoFit/>
          </a:bodyPr>
          <a:lstStyle/>
          <a:p>
            <a:pPr marL="285750" indent="-285750">
              <a:buFont typeface="Arial" panose="020B0604020202020204" pitchFamily="34" charset="0"/>
              <a:buChar char="•"/>
            </a:pPr>
            <a:r>
              <a:rPr lang="en-GB" sz="2400" dirty="0"/>
              <a:t>For the sample-size-3 case, it looks like the mean of the sample means centres in on the true mean of 3.5.</a:t>
            </a:r>
          </a:p>
          <a:p>
            <a:pPr marL="285750" indent="-285750">
              <a:buFont typeface="Arial" panose="020B0604020202020204" pitchFamily="34" charset="0"/>
              <a:buChar char="•"/>
            </a:pPr>
            <a:r>
              <a:rPr lang="en-GB" sz="2400" dirty="0"/>
              <a:t>But there's a lot of variation. With such a small sample size, we can get extreme results such as a sample mean of 1 or 6 reasonably often.</a:t>
            </a:r>
          </a:p>
          <a:p>
            <a:pPr marL="285750" indent="-285750">
              <a:buFont typeface="Arial" panose="020B0604020202020204" pitchFamily="34" charset="0"/>
              <a:buChar char="•"/>
            </a:pPr>
            <a:r>
              <a:rPr lang="en-GB" sz="2400" dirty="0"/>
              <a:t>Do things improve if we look at the distribution of the sample means of sample of sizes 25 and 100 for example?</a:t>
            </a:r>
          </a:p>
        </p:txBody>
      </p:sp>
    </p:spTree>
    <p:extLst>
      <p:ext uri="{BB962C8B-B14F-4D97-AF65-F5344CB8AC3E}">
        <p14:creationId xmlns:p14="http://schemas.microsoft.com/office/powerpoint/2010/main" val="636961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5123" y="1064517"/>
            <a:ext cx="5083060" cy="3989432"/>
          </a:xfrm>
          <a:prstGeom prst="rect">
            <a:avLst/>
          </a:prstGeom>
        </p:spPr>
      </p:pic>
      <p:pic>
        <p:nvPicPr>
          <p:cNvPr id="3" name="Picture 2"/>
          <p:cNvPicPr>
            <a:picLocks noChangeAspect="1"/>
          </p:cNvPicPr>
          <p:nvPr/>
        </p:nvPicPr>
        <p:blipFill>
          <a:blip r:embed="rId3"/>
          <a:stretch>
            <a:fillRect/>
          </a:stretch>
        </p:blipFill>
        <p:spPr>
          <a:xfrm>
            <a:off x="6425851" y="1064517"/>
            <a:ext cx="5193343" cy="3989432"/>
          </a:xfrm>
          <a:prstGeom prst="rect">
            <a:avLst/>
          </a:prstGeom>
        </p:spPr>
      </p:pic>
    </p:spTree>
    <p:extLst>
      <p:ext uri="{BB962C8B-B14F-4D97-AF65-F5344CB8AC3E}">
        <p14:creationId xmlns:p14="http://schemas.microsoft.com/office/powerpoint/2010/main" val="1679720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Sample distribution of the mean</a:t>
            </a:r>
            <a:endParaRPr lang="en-GB" dirty="0"/>
          </a:p>
        </p:txBody>
      </p:sp>
      <p:sp>
        <p:nvSpPr>
          <p:cNvPr id="3" name="Content Placeholder 2"/>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t>So there are a few things going on here...</a:t>
            </a:r>
          </a:p>
          <a:p>
            <a:r>
              <a:rPr lang="en-GB" sz="2400" dirty="0"/>
              <a:t>The distribution of the sample means looks like it is shaped like a bell curve, despite the fact that we've been sampling from a flat (uniform) distribution.</a:t>
            </a:r>
          </a:p>
          <a:p>
            <a:r>
              <a:rPr lang="en-GB" sz="2400" dirty="0"/>
              <a:t>The width of the bell curve is getting gradually smaller as the size of our samples go up. So bigger samples seem to give tighter, more accurate estimates.</a:t>
            </a:r>
          </a:p>
          <a:p>
            <a:r>
              <a:rPr lang="en-GB" sz="2400" dirty="0"/>
              <a:t>Even for really small sample sizes, like 3, the sample mean distribution looks like it is centred on the true mean, but for a particular sample we could be way off.</a:t>
            </a:r>
          </a:p>
        </p:txBody>
      </p:sp>
    </p:spTree>
    <p:extLst>
      <p:ext uri="{BB962C8B-B14F-4D97-AF65-F5344CB8AC3E}">
        <p14:creationId xmlns:p14="http://schemas.microsoft.com/office/powerpoint/2010/main" val="377299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094" y="452375"/>
            <a:ext cx="11113811" cy="5737016"/>
          </a:xfrm>
        </p:spPr>
        <p:txBody>
          <a:bodyPr>
            <a:normAutofit/>
          </a:bodyPr>
          <a:lstStyle/>
          <a:p>
            <a:r>
              <a:rPr lang="en-GB" sz="2200" dirty="0">
                <a:solidFill>
                  <a:schemeClr val="tx1">
                    <a:lumMod val="95000"/>
                  </a:schemeClr>
                </a:solidFill>
              </a:rPr>
              <a:t>Read the formula aloud, left to right.</a:t>
            </a:r>
          </a:p>
          <a:p>
            <a:r>
              <a:rPr lang="en-GB" sz="2200" dirty="0">
                <a:solidFill>
                  <a:schemeClr val="tx1">
                    <a:lumMod val="95000"/>
                  </a:schemeClr>
                </a:solidFill>
              </a:rPr>
              <a:t>The letters are quite arbitrary; X and Y are favourites.</a:t>
            </a:r>
          </a:p>
          <a:p>
            <a:r>
              <a:rPr lang="en-GB" sz="2200" dirty="0">
                <a:solidFill>
                  <a:schemeClr val="tx1">
                    <a:lumMod val="95000"/>
                  </a:schemeClr>
                </a:solidFill>
              </a:rPr>
              <a:t>As with any language, maths has a set of conventions to it. Just as adding the suffix of ‘</a:t>
            </a:r>
            <a:r>
              <a:rPr lang="en-GB" sz="2200" dirty="0" err="1">
                <a:solidFill>
                  <a:schemeClr val="tx1">
                    <a:lumMod val="95000"/>
                  </a:schemeClr>
                </a:solidFill>
              </a:rPr>
              <a:t>ing</a:t>
            </a:r>
            <a:r>
              <a:rPr lang="en-GB" sz="2200" dirty="0">
                <a:solidFill>
                  <a:schemeClr val="tx1">
                    <a:lumMod val="95000"/>
                  </a:schemeClr>
                </a:solidFill>
              </a:rPr>
              <a:t>’ to the end of the word ‘car’ changes its meaning, adding the C to the 1.8 above means that we don’t just use the 1.8 on it’s own. </a:t>
            </a:r>
          </a:p>
          <a:p>
            <a:r>
              <a:rPr lang="en-GB" sz="2200" dirty="0">
                <a:solidFill>
                  <a:schemeClr val="tx1">
                    <a:lumMod val="95000"/>
                  </a:schemeClr>
                </a:solidFill>
              </a:rPr>
              <a:t>Whenever you see a combination like this (i.e. 5Y, -8Z, etc), it means that you multiply the variable represented by C by the value of the number. So 1.8C means ‘1.8 times C’.</a:t>
            </a:r>
          </a:p>
          <a:p>
            <a:endParaRPr lang="en-GB" sz="2200" dirty="0">
              <a:solidFill>
                <a:schemeClr val="tx1">
                  <a:lumMod val="95000"/>
                </a:schemeClr>
              </a:solidFill>
            </a:endParaRP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B7A6040-7A1F-8142-E7C1-7F1A9E200737}"/>
                  </a:ext>
                </a:extLst>
              </p:cNvPr>
              <p:cNvSpPr>
                <a:spLocks noGrp="1"/>
              </p:cNvSpPr>
              <p:nvPr>
                <p:ph type="title"/>
              </p:nvPr>
            </p:nvSpPr>
            <p:spPr>
              <a:xfrm>
                <a:off x="838199" y="4361330"/>
                <a:ext cx="10515600" cy="1325563"/>
              </a:xfrm>
            </p:spPr>
            <p:txBody>
              <a:bodyPr>
                <a:norm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𝐹</m:t>
                      </m:r>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1.8</m:t>
                      </m:r>
                      <m:r>
                        <a:rPr lang="en-GB" b="0" i="1" smtClean="0">
                          <a:solidFill>
                            <a:schemeClr val="tx1"/>
                          </a:solidFill>
                          <a:latin typeface="Cambria Math" panose="02040503050406030204" pitchFamily="18" charset="0"/>
                        </a:rPr>
                        <m:t>𝐶</m:t>
                      </m:r>
                      <m:r>
                        <a:rPr lang="en-GB" b="0" i="1" smtClean="0">
                          <a:solidFill>
                            <a:schemeClr val="tx1"/>
                          </a:solidFill>
                          <a:latin typeface="Cambria Math" panose="02040503050406030204" pitchFamily="18" charset="0"/>
                        </a:rPr>
                        <m:t>+32</m:t>
                      </m:r>
                    </m:oMath>
                  </m:oMathPara>
                </a14:m>
                <a:endParaRPr lang="en-GB" dirty="0">
                  <a:solidFill>
                    <a:schemeClr val="tx1"/>
                  </a:solidFill>
                </a:endParaRPr>
              </a:p>
            </p:txBody>
          </p:sp>
        </mc:Choice>
        <mc:Fallback xmlns="">
          <p:sp>
            <p:nvSpPr>
              <p:cNvPr id="2" name="Title 1">
                <a:extLst>
                  <a:ext uri="{FF2B5EF4-FFF2-40B4-BE49-F238E27FC236}">
                    <a16:creationId xmlns:a16="http://schemas.microsoft.com/office/drawing/2014/main" id="{4B7A6040-7A1F-8142-E7C1-7F1A9E200737}"/>
                  </a:ext>
                </a:extLst>
              </p:cNvPr>
              <p:cNvSpPr>
                <a:spLocks noGrp="1" noRot="1" noChangeAspect="1" noMove="1" noResize="1" noEditPoints="1" noAdjustHandles="1" noChangeArrowheads="1" noChangeShapeType="1" noTextEdit="1"/>
              </p:cNvSpPr>
              <p:nvPr>
                <p:ph type="title"/>
              </p:nvPr>
            </p:nvSpPr>
            <p:spPr>
              <a:xfrm>
                <a:off x="838199" y="4361330"/>
                <a:ext cx="10515600" cy="1325563"/>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0178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Central Limit Theorem</a:t>
            </a:r>
            <a:endParaRPr lang="en-GB" dirty="0"/>
          </a:p>
        </p:txBody>
      </p:sp>
      <p:sp>
        <p:nvSpPr>
          <p:cNvPr id="3" name="Content Placeholder 2"/>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The central limit theorem dictates that means calculated from samples with larger sample sizes tend to lie closer to the true mean than the means calculated from samples with smaller sample size.</a:t>
            </a:r>
          </a:p>
        </p:txBody>
      </p:sp>
    </p:spTree>
    <p:extLst>
      <p:ext uri="{BB962C8B-B14F-4D97-AF65-F5344CB8AC3E}">
        <p14:creationId xmlns:p14="http://schemas.microsoft.com/office/powerpoint/2010/main" val="170451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Confidence intervals</a:t>
            </a:r>
          </a:p>
        </p:txBody>
      </p:sp>
      <p:sp>
        <p:nvSpPr>
          <p:cNvPr id="3" name="Content Placeholder 2"/>
          <p:cNvSpPr>
            <a:spLocks noGrp="1"/>
          </p:cNvSpPr>
          <p:nvPr>
            <p:ph idx="1"/>
          </p:nvPr>
        </p:nvSpPr>
        <p:spPr/>
        <p:txBody>
          <a:bodyPr>
            <a:normAutofit/>
          </a:bodyPr>
          <a:lstStyle/>
          <a:p>
            <a:r>
              <a:rPr lang="en-GB" sz="2400" dirty="0">
                <a:solidFill>
                  <a:schemeClr val="tx1">
                    <a:lumMod val="95000"/>
                  </a:schemeClr>
                </a:solidFill>
              </a:rPr>
              <a:t>The purpose of taking a random sample from a lot or population and computing a statistic, such as the mean from the data, is to approximate the mean of the population. As we have seen, how well the sample statistic estimates the underlying population value is always an issue.</a:t>
            </a:r>
          </a:p>
          <a:p>
            <a:r>
              <a:rPr lang="en-GB" sz="2400" dirty="0">
                <a:solidFill>
                  <a:schemeClr val="tx1">
                    <a:lumMod val="95000"/>
                  </a:schemeClr>
                </a:solidFill>
              </a:rPr>
              <a:t>A confidence interval it tells you how confident you can be that the results from a sample reflect what you would expect to find if it were possible to survey the entire population.</a:t>
            </a:r>
          </a:p>
        </p:txBody>
      </p:sp>
    </p:spTree>
    <p:extLst>
      <p:ext uri="{BB962C8B-B14F-4D97-AF65-F5344CB8AC3E}">
        <p14:creationId xmlns:p14="http://schemas.microsoft.com/office/powerpoint/2010/main" val="972744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need for confidence intervals</a:t>
            </a:r>
          </a:p>
        </p:txBody>
      </p:sp>
      <p:sp>
        <p:nvSpPr>
          <p:cNvPr id="3" name="Content Placeholder 2"/>
          <p:cNvSpPr>
            <a:spLocks noGrp="1"/>
          </p:cNvSpPr>
          <p:nvPr>
            <p:ph idx="1"/>
          </p:nvPr>
        </p:nvSpPr>
        <p:spPr/>
        <p:txBody>
          <a:bodyPr>
            <a:normAutofit/>
          </a:bodyPr>
          <a:lstStyle/>
          <a:p>
            <a:r>
              <a:rPr lang="en-GB" sz="2400" dirty="0">
                <a:solidFill>
                  <a:schemeClr val="tx1">
                    <a:lumMod val="95000"/>
                  </a:schemeClr>
                </a:solidFill>
              </a:rPr>
              <a:t>Remember, due to natural variations within the population, variation between different random samples is an</a:t>
            </a:r>
            <a:r>
              <a:rPr lang="en-GB" sz="2400" baseline="0" dirty="0">
                <a:solidFill>
                  <a:schemeClr val="tx1">
                    <a:lumMod val="95000"/>
                  </a:schemeClr>
                </a:solidFill>
              </a:rPr>
              <a:t> inevitable result of the sampling process; this is known as sampling variation.</a:t>
            </a:r>
          </a:p>
          <a:p>
            <a:r>
              <a:rPr lang="en-GB" sz="2400" baseline="0" dirty="0">
                <a:solidFill>
                  <a:schemeClr val="tx1">
                    <a:lumMod val="95000"/>
                  </a:schemeClr>
                </a:solidFill>
              </a:rPr>
              <a:t>Although sampling variation cannot be eliminated, the use of confidence intervals</a:t>
            </a:r>
            <a:r>
              <a:rPr lang="en-GB" sz="2400" dirty="0">
                <a:solidFill>
                  <a:schemeClr val="tx1">
                    <a:lumMod val="95000"/>
                  </a:schemeClr>
                </a:solidFill>
              </a:rPr>
              <a:t> allows us to q</a:t>
            </a:r>
            <a:r>
              <a:rPr lang="en-GB" sz="2400" baseline="0" dirty="0">
                <a:solidFill>
                  <a:schemeClr val="tx1">
                    <a:lumMod val="95000"/>
                  </a:schemeClr>
                </a:solidFill>
              </a:rPr>
              <a:t>uantify how much variation to expect under different conditions, and this allows us to gain some measure of the confidence with which we can make predictions about the population.</a:t>
            </a:r>
          </a:p>
          <a:p>
            <a:endParaRPr lang="en-GB" dirty="0"/>
          </a:p>
        </p:txBody>
      </p:sp>
    </p:spTree>
    <p:extLst>
      <p:ext uri="{BB962C8B-B14F-4D97-AF65-F5344CB8AC3E}">
        <p14:creationId xmlns:p14="http://schemas.microsoft.com/office/powerpoint/2010/main" val="3015897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42" y="204680"/>
            <a:ext cx="10515600" cy="1325563"/>
          </a:xfrm>
        </p:spPr>
        <p:txBody>
          <a:bodyPr/>
          <a:lstStyle/>
          <a:p>
            <a:r>
              <a:rPr lang="en-GB" dirty="0"/>
              <a:t>An example</a:t>
            </a:r>
          </a:p>
        </p:txBody>
      </p:sp>
      <p:sp>
        <p:nvSpPr>
          <p:cNvPr id="3" name="Content Placeholder 2"/>
          <p:cNvSpPr>
            <a:spLocks noGrp="1"/>
          </p:cNvSpPr>
          <p:nvPr>
            <p:ph idx="1"/>
          </p:nvPr>
        </p:nvSpPr>
        <p:spPr>
          <a:xfrm>
            <a:off x="534537" y="3494167"/>
            <a:ext cx="7437120" cy="3300730"/>
          </a:xfrm>
        </p:spPr>
        <p:txBody>
          <a:bodyPr>
            <a:normAutofit/>
          </a:bodyPr>
          <a:lstStyle/>
          <a:p>
            <a:r>
              <a:rPr lang="en-GB" sz="2400" dirty="0">
                <a:solidFill>
                  <a:schemeClr val="tx1">
                    <a:lumMod val="95000"/>
                  </a:schemeClr>
                </a:solidFill>
              </a:rPr>
              <a:t>This then presents us with an investigative question:</a:t>
            </a:r>
            <a:br>
              <a:rPr lang="en-GB" sz="2400" dirty="0">
                <a:solidFill>
                  <a:schemeClr val="tx1">
                    <a:lumMod val="95000"/>
                  </a:schemeClr>
                </a:solidFill>
              </a:rPr>
            </a:br>
            <a:r>
              <a:rPr lang="en-GB" sz="2400" dirty="0">
                <a:solidFill>
                  <a:schemeClr val="tx1">
                    <a:lumMod val="95000"/>
                  </a:schemeClr>
                </a:solidFill>
              </a:rPr>
              <a:t>	</a:t>
            </a:r>
            <a:br>
              <a:rPr lang="en-GB" sz="2400" dirty="0">
                <a:solidFill>
                  <a:schemeClr val="tx1">
                    <a:lumMod val="95000"/>
                  </a:schemeClr>
                </a:solidFill>
              </a:rPr>
            </a:br>
            <a:r>
              <a:rPr lang="en-GB" sz="2400" dirty="0">
                <a:solidFill>
                  <a:schemeClr val="tx1">
                    <a:lumMod val="95000"/>
                  </a:schemeClr>
                </a:solidFill>
              </a:rPr>
              <a:t>“What is the mean weight of all tins of beans produced by the manufacturer?”</a:t>
            </a:r>
          </a:p>
          <a:p>
            <a:endParaRPr lang="en-GB" dirty="0"/>
          </a:p>
        </p:txBody>
      </p:sp>
      <p:sp>
        <p:nvSpPr>
          <p:cNvPr id="4" name="TextBox 3"/>
          <p:cNvSpPr txBox="1"/>
          <p:nvPr/>
        </p:nvSpPr>
        <p:spPr>
          <a:xfrm>
            <a:off x="534537" y="1767895"/>
            <a:ext cx="11122925" cy="1846659"/>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tx1">
                    <a:lumMod val="95000"/>
                  </a:schemeClr>
                </a:solidFill>
              </a:rPr>
              <a:t>Let’s imagine that we work for a manufacturer of baked beans, and that we are tasked with the company’s quality and control procedures.</a:t>
            </a:r>
          </a:p>
          <a:p>
            <a:pPr marL="285750" indent="-285750">
              <a:buFont typeface="Arial" panose="020B0604020202020204" pitchFamily="34" charset="0"/>
              <a:buChar char="•"/>
            </a:pPr>
            <a:r>
              <a:rPr lang="en-GB" sz="2400" dirty="0">
                <a:solidFill>
                  <a:schemeClr val="tx1">
                    <a:lumMod val="95000"/>
                  </a:schemeClr>
                </a:solidFill>
              </a:rPr>
              <a:t>We regularly weigh 100 tins of beans so as to ensure that they are of the required weight of 415g.</a:t>
            </a:r>
          </a:p>
          <a:p>
            <a:endParaRPr lang="en-GB" dirty="0"/>
          </a:p>
        </p:txBody>
      </p:sp>
      <p:pic>
        <p:nvPicPr>
          <p:cNvPr id="5" name="Picture 4"/>
          <p:cNvPicPr>
            <a:picLocks noChangeAspect="1"/>
          </p:cNvPicPr>
          <p:nvPr/>
        </p:nvPicPr>
        <p:blipFill>
          <a:blip r:embed="rId3"/>
          <a:stretch>
            <a:fillRect/>
          </a:stretch>
        </p:blipFill>
        <p:spPr>
          <a:xfrm>
            <a:off x="7886700" y="3297873"/>
            <a:ext cx="3954549" cy="3327126"/>
          </a:xfrm>
          <a:prstGeom prst="rect">
            <a:avLst/>
          </a:prstGeom>
        </p:spPr>
      </p:pic>
    </p:spTree>
    <p:extLst>
      <p:ext uri="{BB962C8B-B14F-4D97-AF65-F5344CB8AC3E}">
        <p14:creationId xmlns:p14="http://schemas.microsoft.com/office/powerpoint/2010/main" val="773599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9018" y="761099"/>
            <a:ext cx="10515600" cy="5612405"/>
          </a:xfrm>
        </p:spPr>
        <p:txBody>
          <a:bodyPr>
            <a:normAutofit/>
          </a:bodyPr>
          <a:lstStyle/>
          <a:p>
            <a:r>
              <a:rPr lang="en-GB" sz="2400" dirty="0">
                <a:solidFill>
                  <a:schemeClr val="tx1">
                    <a:lumMod val="95000"/>
                  </a:schemeClr>
                </a:solidFill>
              </a:rPr>
              <a:t>We draw a sample:</a:t>
            </a:r>
          </a:p>
          <a:p>
            <a:pPr marL="0" indent="0">
              <a:buNone/>
            </a:pPr>
            <a:r>
              <a:rPr lang="en-GB" sz="2400" dirty="0">
                <a:solidFill>
                  <a:schemeClr val="tx1">
                    <a:lumMod val="95000"/>
                  </a:schemeClr>
                </a:solidFill>
              </a:rPr>
              <a:t>	</a:t>
            </a:r>
            <a:r>
              <a:rPr lang="en-GB" sz="2400" i="1" dirty="0">
                <a:solidFill>
                  <a:schemeClr val="tx1">
                    <a:lumMod val="95000"/>
                  </a:schemeClr>
                </a:solidFill>
              </a:rPr>
              <a:t>n </a:t>
            </a:r>
            <a:r>
              <a:rPr lang="en-GB" sz="2400" dirty="0">
                <a:solidFill>
                  <a:schemeClr val="tx1">
                    <a:lumMod val="95000"/>
                  </a:schemeClr>
                </a:solidFill>
              </a:rPr>
              <a:t>= 100</a:t>
            </a:r>
          </a:p>
          <a:p>
            <a:pPr marL="0" indent="0">
              <a:buNone/>
            </a:pPr>
            <a:r>
              <a:rPr lang="en-GB" sz="2400" dirty="0">
                <a:solidFill>
                  <a:schemeClr val="tx1">
                    <a:lumMod val="95000"/>
                  </a:schemeClr>
                </a:solidFill>
              </a:rPr>
              <a:t>	Lightest weight = 414g</a:t>
            </a:r>
          </a:p>
          <a:p>
            <a:pPr marL="0" indent="0">
              <a:buNone/>
            </a:pPr>
            <a:r>
              <a:rPr lang="en-GB" sz="2400" dirty="0">
                <a:solidFill>
                  <a:schemeClr val="tx1">
                    <a:lumMod val="95000"/>
                  </a:schemeClr>
                </a:solidFill>
              </a:rPr>
              <a:t>	heaviest weight = 423g</a:t>
            </a:r>
          </a:p>
          <a:p>
            <a:pPr marL="0" indent="0">
              <a:buNone/>
            </a:pPr>
            <a:r>
              <a:rPr lang="en-GB" sz="2400" dirty="0">
                <a:solidFill>
                  <a:schemeClr val="tx1">
                    <a:lumMod val="95000"/>
                  </a:schemeClr>
                </a:solidFill>
              </a:rPr>
              <a:t>	mean = 418.34</a:t>
            </a:r>
          </a:p>
          <a:p>
            <a:pPr marL="0" indent="0">
              <a:buNone/>
            </a:pPr>
            <a:r>
              <a:rPr lang="en-GB" sz="2400" dirty="0">
                <a:solidFill>
                  <a:schemeClr val="tx1">
                    <a:lumMod val="95000"/>
                  </a:schemeClr>
                </a:solidFill>
              </a:rPr>
              <a:t>	standard deviation = 2.69</a:t>
            </a:r>
          </a:p>
          <a:p>
            <a:r>
              <a:rPr lang="en-GB" sz="2400" dirty="0">
                <a:solidFill>
                  <a:schemeClr val="tx1">
                    <a:lumMod val="95000"/>
                  </a:schemeClr>
                </a:solidFill>
              </a:rPr>
              <a:t>We can then use this information to calculate the confidence interval for this sample.</a:t>
            </a:r>
          </a:p>
          <a:p>
            <a:r>
              <a:rPr lang="en-GB" sz="2400" dirty="0">
                <a:solidFill>
                  <a:schemeClr val="tx1">
                    <a:lumMod val="95000"/>
                  </a:schemeClr>
                </a:solidFill>
              </a:rPr>
              <a:t>Nowadays we would just tell the computer to do this for us. However, it is useful to spend sometime understanding how the calculation works.</a:t>
            </a:r>
          </a:p>
        </p:txBody>
      </p:sp>
    </p:spTree>
    <p:extLst>
      <p:ext uri="{BB962C8B-B14F-4D97-AF65-F5344CB8AC3E}">
        <p14:creationId xmlns:p14="http://schemas.microsoft.com/office/powerpoint/2010/main" val="3345923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5300" y="1257322"/>
            <a:ext cx="9835487" cy="3416320"/>
          </a:xfrm>
          <a:prstGeom prst="rect">
            <a:avLst/>
          </a:prstGeom>
        </p:spPr>
        <p:txBody>
          <a:bodyPr wrap="square">
            <a:spAutoFit/>
          </a:bodyPr>
          <a:lstStyle/>
          <a:p>
            <a:pPr marL="285750" indent="-285750">
              <a:buFont typeface="Arial" panose="020B0604020202020204" pitchFamily="34" charset="0"/>
              <a:buChar char="•"/>
            </a:pPr>
            <a:r>
              <a:rPr lang="en-GB" sz="2400" dirty="0"/>
              <a:t>Remember, two things will impact the confidence interval; variation in the population and sample size.</a:t>
            </a:r>
          </a:p>
          <a:p>
            <a:pPr marL="285750" indent="-285750">
              <a:buFont typeface="Arial" panose="020B0604020202020204" pitchFamily="34" charset="0"/>
              <a:buChar char="•"/>
            </a:pPr>
            <a:r>
              <a:rPr lang="en-GB" sz="2400" dirty="0"/>
              <a:t>We obviously don’t know the variation of the population, but the variation in the sample will serve as an indicator of the amount of variation in the population:</a:t>
            </a:r>
          </a:p>
          <a:p>
            <a:r>
              <a:rPr lang="en-GB" sz="2400" dirty="0"/>
              <a:t>	- We will be using the standard deviation of the sample as a 	measure of the variation in the population.</a:t>
            </a:r>
          </a:p>
          <a:p>
            <a:pPr marL="457200" indent="-457200">
              <a:buFont typeface="Arial" panose="020B0604020202020204" pitchFamily="34" charset="0"/>
              <a:buChar char="•"/>
            </a:pPr>
            <a:r>
              <a:rPr lang="en-GB" sz="2400" dirty="0"/>
              <a:t>Remember that the standard deviation tells us the average distance that the values in the sample are from the sample mean.</a:t>
            </a:r>
          </a:p>
        </p:txBody>
      </p:sp>
    </p:spTree>
    <p:extLst>
      <p:ext uri="{BB962C8B-B14F-4D97-AF65-F5344CB8AC3E}">
        <p14:creationId xmlns:p14="http://schemas.microsoft.com/office/powerpoint/2010/main" val="3979496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23414" y="192796"/>
                <a:ext cx="10872717" cy="6886822"/>
              </a:xfrm>
              <a:prstGeom prst="rect">
                <a:avLst/>
              </a:prstGeom>
            </p:spPr>
            <p:txBody>
              <a:bodyPr wrap="square">
                <a:spAutoFit/>
              </a:bodyPr>
              <a:lstStyle/>
              <a:p>
                <a:pPr marL="285750" indent="-285750">
                  <a:buFont typeface="Arial" panose="020B0604020202020204" pitchFamily="34" charset="0"/>
                  <a:buChar char="•"/>
                </a:pPr>
                <a:r>
                  <a:rPr lang="en-GB" sz="2400" dirty="0"/>
                  <a:t>The central limit theorem underpins the following formula for calculating the confidence interval of a mean:</a:t>
                </a:r>
              </a:p>
              <a:p>
                <a:pPr marL="285750" indent="-285750">
                  <a:buFont typeface="Arial" panose="020B0604020202020204" pitchFamily="34" charset="0"/>
                  <a:buChar char="•"/>
                </a:pPr>
                <a:endParaRPr lang="en-GB" dirty="0"/>
              </a:p>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𝑐𝑜𝑛𝑓𝑖𝑑𝑒𝑛𝑐𝑒</m:t>
                      </m:r>
                      <m:r>
                        <a:rPr lang="en-GB" sz="2400" b="0" i="1" smtClean="0">
                          <a:latin typeface="Cambria Math" panose="02040503050406030204" pitchFamily="18" charset="0"/>
                        </a:rPr>
                        <m:t> </m:t>
                      </m:r>
                      <m:r>
                        <a:rPr lang="en-GB" sz="2400" b="0" i="1" smtClean="0">
                          <a:latin typeface="Cambria Math" panose="02040503050406030204" pitchFamily="18" charset="0"/>
                        </a:rPr>
                        <m:t>𝑖𝑛𝑡𝑒𝑟𝑣𝑎𝑙</m:t>
                      </m:r>
                      <m:r>
                        <a:rPr lang="en-GB" sz="2400" b="0" i="1" smtClean="0">
                          <a:latin typeface="Cambria Math" panose="02040503050406030204" pitchFamily="18" charset="0"/>
                        </a:rPr>
                        <m:t>= </m:t>
                      </m:r>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𝑋</m:t>
                          </m:r>
                        </m:e>
                      </m:acc>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𝑡</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𝑠</m:t>
                          </m:r>
                        </m:num>
                        <m:den>
                          <m:rad>
                            <m:radPr>
                              <m:degHide m:val="on"/>
                              <m:ctrlPr>
                                <a:rPr lang="en-GB" sz="2400" b="0" i="1" smtClean="0">
                                  <a:latin typeface="Cambria Math" panose="02040503050406030204" pitchFamily="18" charset="0"/>
                                  <a:ea typeface="Cambria Math" panose="02040503050406030204" pitchFamily="18" charset="0"/>
                                </a:rPr>
                              </m:ctrlPr>
                            </m:radPr>
                            <m:deg/>
                            <m:e>
                              <m:r>
                                <a:rPr lang="en-GB" sz="2400" b="0" i="1" smtClean="0">
                                  <a:latin typeface="Cambria Math" panose="02040503050406030204" pitchFamily="18" charset="0"/>
                                  <a:ea typeface="Cambria Math" panose="02040503050406030204" pitchFamily="18" charset="0"/>
                                </a:rPr>
                                <m:t>𝑛</m:t>
                              </m:r>
                            </m:e>
                          </m:rad>
                        </m:den>
                      </m:f>
                    </m:oMath>
                  </m:oMathPara>
                </a14:m>
                <a:endParaRPr lang="en-GB" sz="2400" dirty="0"/>
              </a:p>
              <a:p>
                <a:endParaRPr lang="en-GB" sz="2000" dirty="0"/>
              </a:p>
              <a:p>
                <a:pPr marL="457200" indent="-457200">
                  <a:buFont typeface="Arial" panose="020B0604020202020204" pitchFamily="34" charset="0"/>
                  <a:buChar char="•"/>
                </a:pPr>
                <a:r>
                  <a:rPr lang="en-GB" sz="2400" dirty="0"/>
                  <a:t>We take the sample standard deviation, </a:t>
                </a:r>
                <a14:m>
                  <m:oMath xmlns:m="http://schemas.openxmlformats.org/officeDocument/2006/math">
                    <m:r>
                      <a:rPr lang="en-GB" sz="2400" b="0" i="1" smtClean="0">
                        <a:latin typeface="Cambria Math" panose="02040503050406030204" pitchFamily="18" charset="0"/>
                      </a:rPr>
                      <m:t>𝑠</m:t>
                    </m:r>
                  </m:oMath>
                </a14:m>
                <a:r>
                  <a:rPr lang="en-GB" sz="2400" dirty="0"/>
                  <a:t>, and divide it by the square root of the sample size, </a:t>
                </a:r>
                <a14:m>
                  <m:oMath xmlns:m="http://schemas.openxmlformats.org/officeDocument/2006/math">
                    <m:rad>
                      <m:radPr>
                        <m:degHide m:val="on"/>
                        <m:ctrlPr>
                          <a:rPr lang="en-GB" sz="2400" i="1">
                            <a:latin typeface="Cambria Math" panose="02040503050406030204" pitchFamily="18" charset="0"/>
                            <a:ea typeface="Cambria Math" panose="02040503050406030204" pitchFamily="18" charset="0"/>
                          </a:rPr>
                        </m:ctrlPr>
                      </m:radPr>
                      <m:deg/>
                      <m:e>
                        <m:r>
                          <a:rPr lang="en-GB" sz="2400" i="1">
                            <a:latin typeface="Cambria Math" panose="02040503050406030204" pitchFamily="18" charset="0"/>
                            <a:ea typeface="Cambria Math" panose="02040503050406030204" pitchFamily="18" charset="0"/>
                          </a:rPr>
                          <m:t>𝑛</m:t>
                        </m:r>
                      </m:e>
                    </m:rad>
                  </m:oMath>
                </a14:m>
                <a:r>
                  <a:rPr lang="en-GB" sz="2400" dirty="0"/>
                  <a:t>. This gives us the </a:t>
                </a:r>
                <a:r>
                  <a:rPr lang="en-GB" sz="2400" i="1" dirty="0"/>
                  <a:t>standard error</a:t>
                </a:r>
                <a:r>
                  <a:rPr lang="en-GB" sz="2400" dirty="0"/>
                  <a:t>.</a:t>
                </a:r>
              </a:p>
              <a:p>
                <a:pPr marL="457200" indent="-457200">
                  <a:buFont typeface="Arial" panose="020B0604020202020204" pitchFamily="34" charset="0"/>
                  <a:buChar char="•"/>
                </a:pPr>
                <a:r>
                  <a:rPr lang="en-GB" sz="2400" dirty="0"/>
                  <a:t>If we were to take loads of samples of size, </a:t>
                </a:r>
                <a14:m>
                  <m:oMath xmlns:m="http://schemas.openxmlformats.org/officeDocument/2006/math">
                    <m:r>
                      <a:rPr lang="en-GB" sz="2400" b="0" i="1" smtClean="0">
                        <a:latin typeface="Cambria Math" panose="02040503050406030204" pitchFamily="18" charset="0"/>
                      </a:rPr>
                      <m:t>𝑛</m:t>
                    </m:r>
                  </m:oMath>
                </a14:m>
                <a:r>
                  <a:rPr lang="en-GB" sz="2400" dirty="0"/>
                  <a:t>, from the population, the standard error is a measure of how spread out we would expect all of these sample means to be.</a:t>
                </a:r>
              </a:p>
              <a:p>
                <a:pPr marL="457200" indent="-457200">
                  <a:buFont typeface="Arial" panose="020B0604020202020204" pitchFamily="34" charset="0"/>
                  <a:buChar char="•"/>
                </a:pPr>
                <a:r>
                  <a:rPr lang="en-GB" sz="2400" dirty="0"/>
                  <a:t>In our example:</a:t>
                </a:r>
                <a:br>
                  <a:rPr lang="en-GB" sz="2400" dirty="0"/>
                </a:br>
                <a14:m>
                  <m:oMath xmlns:m="http://schemas.openxmlformats.org/officeDocument/2006/math">
                    <m:r>
                      <a:rPr lang="en-GB" sz="2400" b="0" i="1" smtClean="0">
                        <a:latin typeface="Cambria Math" panose="02040503050406030204" pitchFamily="18" charset="0"/>
                      </a:rPr>
                      <m:t>𝑠𝑡𝑎𝑛𝑑𝑎𝑟𝑑</m:t>
                    </m:r>
                    <m:r>
                      <a:rPr lang="en-GB" sz="2400" b="0" i="1" smtClean="0">
                        <a:latin typeface="Cambria Math" panose="02040503050406030204" pitchFamily="18" charset="0"/>
                      </a:rPr>
                      <m:t> </m:t>
                    </m:r>
                    <m:r>
                      <a:rPr lang="en-GB" sz="2400" b="0" i="1" smtClean="0">
                        <a:latin typeface="Cambria Math" panose="02040503050406030204" pitchFamily="18" charset="0"/>
                      </a:rPr>
                      <m:t>𝑒𝑟𝑟𝑜𝑟</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2.69</m:t>
                        </m:r>
                      </m:num>
                      <m:den>
                        <m:rad>
                          <m:radPr>
                            <m:degHide m:val="on"/>
                            <m:ctrlPr>
                              <a:rPr lang="en-GB" sz="2400" b="0" i="1" smtClean="0">
                                <a:latin typeface="Cambria Math" panose="02040503050406030204" pitchFamily="18" charset="0"/>
                              </a:rPr>
                            </m:ctrlPr>
                          </m:radPr>
                          <m:deg/>
                          <m:e>
                            <m:r>
                              <a:rPr lang="en-GB" sz="2400" b="0" i="1" smtClean="0">
                                <a:latin typeface="Cambria Math" panose="02040503050406030204" pitchFamily="18" charset="0"/>
                              </a:rPr>
                              <m:t>100</m:t>
                            </m:r>
                          </m:e>
                        </m:rad>
                      </m:den>
                    </m:f>
                  </m:oMath>
                </a14:m>
                <a:endParaRPr lang="en-GB" sz="2400" dirty="0"/>
              </a:p>
              <a:p>
                <a:endParaRPr lang="en-GB" sz="2400" dirty="0"/>
              </a:p>
              <a:p>
                <a:r>
                  <a:rPr lang="en-GB" sz="2400" dirty="0"/>
                  <a:t>			        </a:t>
                </a:r>
                <a14:m>
                  <m:oMath xmlns:m="http://schemas.openxmlformats.org/officeDocument/2006/math">
                    <m:r>
                      <a:rPr lang="en-GB" sz="2400" b="0" i="0" smtClean="0">
                        <a:latin typeface="Cambria Math" panose="02040503050406030204" pitchFamily="18" charset="0"/>
                      </a:rPr>
                      <m:t>       </m:t>
                    </m:r>
                    <m:r>
                      <a:rPr lang="en-GB" sz="2400" i="1">
                        <a:latin typeface="Cambria Math" panose="02040503050406030204" pitchFamily="18" charset="0"/>
                      </a:rPr>
                      <m:t>𝑠𝑡𝑎𝑛𝑑𝑎𝑟𝑑</m:t>
                    </m:r>
                    <m:r>
                      <a:rPr lang="en-GB" sz="2400" i="1">
                        <a:latin typeface="Cambria Math" panose="02040503050406030204" pitchFamily="18" charset="0"/>
                      </a:rPr>
                      <m:t> </m:t>
                    </m:r>
                    <m:r>
                      <a:rPr lang="en-GB" sz="2400" i="1">
                        <a:latin typeface="Cambria Math" panose="02040503050406030204" pitchFamily="18" charset="0"/>
                      </a:rPr>
                      <m:t>𝑒𝑟𝑟𝑜𝑟</m:t>
                    </m:r>
                    <m:r>
                      <a:rPr lang="en-GB" sz="2400" i="1">
                        <a:latin typeface="Cambria Math" panose="02040503050406030204" pitchFamily="18" charset="0"/>
                      </a:rPr>
                      <m:t>= </m:t>
                    </m:r>
                    <m:f>
                      <m:fPr>
                        <m:ctrlPr>
                          <a:rPr lang="en-GB" sz="2400" i="1">
                            <a:latin typeface="Cambria Math" panose="02040503050406030204" pitchFamily="18" charset="0"/>
                          </a:rPr>
                        </m:ctrlPr>
                      </m:fPr>
                      <m:num>
                        <m:r>
                          <a:rPr lang="en-GB" sz="2400" i="1">
                            <a:latin typeface="Cambria Math" panose="02040503050406030204" pitchFamily="18" charset="0"/>
                          </a:rPr>
                          <m:t>2.69</m:t>
                        </m:r>
                      </m:num>
                      <m:den>
                        <m:r>
                          <a:rPr lang="en-GB" sz="2400" b="0" i="1" smtClean="0">
                            <a:latin typeface="Cambria Math" panose="02040503050406030204" pitchFamily="18" charset="0"/>
                          </a:rPr>
                          <m:t>10</m:t>
                        </m:r>
                      </m:den>
                    </m:f>
                  </m:oMath>
                </a14:m>
                <a:endParaRPr lang="en-GB" sz="2400" dirty="0"/>
              </a:p>
              <a:p>
                <a:endParaRPr lang="en-GB" sz="2400" dirty="0"/>
              </a:p>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𝑠𝑡𝑎𝑛𝑑𝑎𝑟𝑑</m:t>
                      </m:r>
                      <m:r>
                        <a:rPr lang="en-GB" sz="2400" i="1">
                          <a:latin typeface="Cambria Math" panose="02040503050406030204" pitchFamily="18" charset="0"/>
                        </a:rPr>
                        <m:t> </m:t>
                      </m:r>
                      <m:r>
                        <a:rPr lang="en-GB" sz="2400" i="1">
                          <a:latin typeface="Cambria Math" panose="02040503050406030204" pitchFamily="18" charset="0"/>
                        </a:rPr>
                        <m:t>𝑒𝑟𝑟𝑜𝑟</m:t>
                      </m:r>
                      <m:r>
                        <a:rPr lang="en-GB" sz="2400" i="1">
                          <a:latin typeface="Cambria Math" panose="02040503050406030204" pitchFamily="18" charset="0"/>
                        </a:rPr>
                        <m:t>=0.269</m:t>
                      </m:r>
                    </m:oMath>
                  </m:oMathPara>
                </a14:m>
                <a:endParaRPr lang="en-GB" sz="2400" dirty="0"/>
              </a:p>
            </p:txBody>
          </p:sp>
        </mc:Choice>
        <mc:Fallback xmlns="">
          <p:sp>
            <p:nvSpPr>
              <p:cNvPr id="2" name="Rectangle 1"/>
              <p:cNvSpPr>
                <a:spLocks noRot="1" noChangeAspect="1" noMove="1" noResize="1" noEditPoints="1" noAdjustHandles="1" noChangeArrowheads="1" noChangeShapeType="1" noTextEdit="1"/>
              </p:cNvSpPr>
              <p:nvPr/>
            </p:nvSpPr>
            <p:spPr>
              <a:xfrm>
                <a:off x="823414" y="192796"/>
                <a:ext cx="10872717" cy="6886822"/>
              </a:xfrm>
              <a:prstGeom prst="rect">
                <a:avLst/>
              </a:prstGeom>
              <a:blipFill rotWithShape="0">
                <a:blip r:embed="rId2"/>
                <a:stretch>
                  <a:fillRect l="-729" t="-709"/>
                </a:stretch>
              </a:blipFill>
            </p:spPr>
            <p:txBody>
              <a:bodyPr/>
              <a:lstStyle/>
              <a:p>
                <a:r>
                  <a:rPr lang="en-GB">
                    <a:noFill/>
                  </a:rPr>
                  <a:t> </a:t>
                </a:r>
              </a:p>
            </p:txBody>
          </p:sp>
        </mc:Fallback>
      </mc:AlternateContent>
    </p:spTree>
    <p:extLst>
      <p:ext uri="{BB962C8B-B14F-4D97-AF65-F5344CB8AC3E}">
        <p14:creationId xmlns:p14="http://schemas.microsoft.com/office/powerpoint/2010/main" val="382753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3414" y="1838716"/>
            <a:ext cx="10872717" cy="2308324"/>
          </a:xfrm>
          <a:prstGeom prst="rect">
            <a:avLst/>
          </a:prstGeom>
        </p:spPr>
        <p:txBody>
          <a:bodyPr wrap="square">
            <a:spAutoFit/>
          </a:bodyPr>
          <a:lstStyle/>
          <a:p>
            <a:pPr marL="285750" indent="-285750">
              <a:buFont typeface="Arial" panose="020B0604020202020204" pitchFamily="34" charset="0"/>
              <a:buChar char="•"/>
            </a:pPr>
            <a:r>
              <a:rPr lang="en-GB" sz="2400" dirty="0"/>
              <a:t>It is interesting that we use the square root of the sample size.</a:t>
            </a:r>
          </a:p>
          <a:p>
            <a:pPr marL="285750" indent="-285750">
              <a:buFont typeface="Arial" panose="020B0604020202020204" pitchFamily="34" charset="0"/>
              <a:buChar char="•"/>
            </a:pPr>
            <a:r>
              <a:rPr lang="en-GB" sz="2400" dirty="0"/>
              <a:t>This reflects the phenomenon that the more information we have, the less information we get from one more observation in the sample.</a:t>
            </a:r>
          </a:p>
          <a:p>
            <a:pPr marL="285750" indent="-285750">
              <a:buFont typeface="Arial" panose="020B0604020202020204" pitchFamily="34" charset="0"/>
              <a:buChar char="•"/>
            </a:pPr>
            <a:r>
              <a:rPr lang="en-GB" sz="2400" dirty="0"/>
              <a:t>It means that increasing our sample size from 10 to 20 would give more information and thus decrease the confidence interval more, than increasing the sample size from 100 to 110.</a:t>
            </a:r>
          </a:p>
        </p:txBody>
      </p:sp>
    </p:spTree>
    <p:extLst>
      <p:ext uri="{BB962C8B-B14F-4D97-AF65-F5344CB8AC3E}">
        <p14:creationId xmlns:p14="http://schemas.microsoft.com/office/powerpoint/2010/main" val="2110070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1974" y="1610116"/>
            <a:ext cx="10872717" cy="3046988"/>
          </a:xfrm>
          <a:prstGeom prst="rect">
            <a:avLst/>
          </a:prstGeom>
        </p:spPr>
        <p:txBody>
          <a:bodyPr wrap="square">
            <a:spAutoFit/>
          </a:bodyPr>
          <a:lstStyle/>
          <a:p>
            <a:pPr marL="285750" indent="-285750">
              <a:buFont typeface="Arial" panose="020B0604020202020204" pitchFamily="34" charset="0"/>
              <a:buChar char="•"/>
            </a:pPr>
            <a:r>
              <a:rPr lang="en-GB" sz="2400" dirty="0"/>
              <a:t>In traditional confidence intervals, we also want to specify the level of confidence.</a:t>
            </a:r>
          </a:p>
          <a:p>
            <a:pPr marL="285750" indent="-285750">
              <a:buFont typeface="Arial" panose="020B0604020202020204" pitchFamily="34" charset="0"/>
              <a:buChar char="•"/>
            </a:pPr>
            <a:r>
              <a:rPr lang="en-GB" sz="2400" dirty="0"/>
              <a:t>The more confident we wish to be, the larger the confidence interval will be.</a:t>
            </a:r>
          </a:p>
          <a:p>
            <a:pPr marL="285750" indent="-285750">
              <a:buFont typeface="Arial" panose="020B0604020202020204" pitchFamily="34" charset="0"/>
              <a:buChar char="•"/>
            </a:pPr>
            <a:r>
              <a:rPr lang="en-GB" sz="2400" dirty="0"/>
              <a:t>If we wanted to be sure that we are capturing the population parameter, we could use a very wide confidence interval; i.e. we could say that the parameter for the population is between one and one million.</a:t>
            </a:r>
          </a:p>
          <a:p>
            <a:pPr marL="285750" indent="-285750">
              <a:buFont typeface="Arial" panose="020B0604020202020204" pitchFamily="34" charset="0"/>
              <a:buChar char="•"/>
            </a:pPr>
            <a:r>
              <a:rPr lang="en-GB" sz="2400" dirty="0"/>
              <a:t>However, that is clearly not useful.</a:t>
            </a:r>
          </a:p>
        </p:txBody>
      </p:sp>
    </p:spTree>
    <p:extLst>
      <p:ext uri="{BB962C8B-B14F-4D97-AF65-F5344CB8AC3E}">
        <p14:creationId xmlns:p14="http://schemas.microsoft.com/office/powerpoint/2010/main" val="3090116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2656" y="935474"/>
            <a:ext cx="10483084" cy="830997"/>
          </a:xfrm>
          <a:prstGeom prst="rect">
            <a:avLst/>
          </a:prstGeom>
        </p:spPr>
        <p:txBody>
          <a:bodyPr wrap="square">
            <a:spAutoFit/>
          </a:bodyPr>
          <a:lstStyle/>
          <a:p>
            <a:pPr marL="285750" indent="-285750">
              <a:buFont typeface="Arial" panose="020B0604020202020204" pitchFamily="34" charset="0"/>
              <a:buChar char="•"/>
            </a:pPr>
            <a:r>
              <a:rPr lang="en-GB" sz="2400" dirty="0">
                <a:latin typeface="+mj-lt"/>
              </a:rPr>
              <a:t>Instead, we use a value from the t-distribution in our formula.</a:t>
            </a:r>
          </a:p>
          <a:p>
            <a:pPr marL="285750" indent="-285750">
              <a:buFont typeface="Arial" panose="020B0604020202020204" pitchFamily="34" charset="0"/>
              <a:buChar char="•"/>
            </a:pPr>
            <a:r>
              <a:rPr lang="en-GB" sz="2400" dirty="0">
                <a:latin typeface="+mj-lt"/>
              </a:rPr>
              <a:t>These can be read off of a table:</a:t>
            </a:r>
          </a:p>
        </p:txBody>
      </p:sp>
      <p:pic>
        <p:nvPicPr>
          <p:cNvPr id="3" name="Picture 2"/>
          <p:cNvPicPr>
            <a:picLocks noChangeAspect="1"/>
          </p:cNvPicPr>
          <p:nvPr/>
        </p:nvPicPr>
        <p:blipFill>
          <a:blip r:embed="rId2"/>
          <a:stretch>
            <a:fillRect/>
          </a:stretch>
        </p:blipFill>
        <p:spPr>
          <a:xfrm>
            <a:off x="3523247" y="2263396"/>
            <a:ext cx="8112493" cy="1183346"/>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72927" y="2070239"/>
                <a:ext cx="3149853" cy="1446550"/>
              </a:xfrm>
              <a:prstGeom prst="rect">
                <a:avLst/>
              </a:prstGeom>
            </p:spPr>
            <p:txBody>
              <a:bodyPr wrap="square">
                <a:spAutoFit/>
              </a:bodyPr>
              <a:lstStyle/>
              <a:p>
                <a:r>
                  <a:rPr lang="en-GB" sz="2200" dirty="0">
                    <a:latin typeface="+mj-lt"/>
                  </a:rPr>
                  <a:t>Here, </a:t>
                </a:r>
                <a14:m>
                  <m:oMath xmlns:m="http://schemas.openxmlformats.org/officeDocument/2006/math">
                    <m:r>
                      <a:rPr lang="en-GB" sz="2200" b="0" i="1" smtClean="0">
                        <a:latin typeface="Cambria Math" panose="02040503050406030204" pitchFamily="18" charset="0"/>
                      </a:rPr>
                      <m:t>𝑡</m:t>
                    </m:r>
                  </m:oMath>
                </a14:m>
                <a:r>
                  <a:rPr lang="en-GB" sz="2200" dirty="0">
                    <a:latin typeface="+mj-lt"/>
                  </a:rPr>
                  <a:t> depends upon the sample size and the chosen level of confidence.</a:t>
                </a:r>
              </a:p>
            </p:txBody>
          </p:sp>
        </mc:Choice>
        <mc:Fallback xmlns="">
          <p:sp>
            <p:nvSpPr>
              <p:cNvPr id="5" name="Rectangle 4"/>
              <p:cNvSpPr>
                <a:spLocks noRot="1" noChangeAspect="1" noMove="1" noResize="1" noEditPoints="1" noAdjustHandles="1" noChangeArrowheads="1" noChangeShapeType="1" noTextEdit="1"/>
              </p:cNvSpPr>
              <p:nvPr/>
            </p:nvSpPr>
            <p:spPr>
              <a:xfrm>
                <a:off x="172927" y="2070239"/>
                <a:ext cx="3149853" cy="1446550"/>
              </a:xfrm>
              <a:prstGeom prst="rect">
                <a:avLst/>
              </a:prstGeom>
              <a:blipFill>
                <a:blip r:embed="rId3"/>
                <a:stretch>
                  <a:fillRect l="-2410" t="-3509" r="-1205" b="-7018"/>
                </a:stretch>
              </a:blipFill>
            </p:spPr>
            <p:txBody>
              <a:bodyPr/>
              <a:lstStyle/>
              <a:p>
                <a:r>
                  <a:rPr lang="en-US">
                    <a:noFill/>
                  </a:rPr>
                  <a:t> </a:t>
                </a:r>
              </a:p>
            </p:txBody>
          </p:sp>
        </mc:Fallback>
      </mc:AlternateContent>
      <p:sp>
        <p:nvSpPr>
          <p:cNvPr id="6" name="Right Arrow 5"/>
          <p:cNvSpPr/>
          <p:nvPr/>
        </p:nvSpPr>
        <p:spPr>
          <a:xfrm>
            <a:off x="3152633" y="2263396"/>
            <a:ext cx="941695" cy="2183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rot="2102796">
            <a:off x="3139059" y="2454236"/>
            <a:ext cx="747359" cy="2618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Rectangle 7"/>
              <p:cNvSpPr/>
              <p:nvPr/>
            </p:nvSpPr>
            <p:spPr>
              <a:xfrm>
                <a:off x="1152656" y="4064084"/>
                <a:ext cx="10483084" cy="1938992"/>
              </a:xfrm>
              <a:prstGeom prst="rect">
                <a:avLst/>
              </a:prstGeom>
            </p:spPr>
            <p:txBody>
              <a:bodyPr wrap="square">
                <a:spAutoFit/>
              </a:bodyPr>
              <a:lstStyle/>
              <a:p>
                <a:pPr marL="285750" indent="-285750">
                  <a:buFont typeface="Arial" panose="020B0604020202020204" pitchFamily="34" charset="0"/>
                  <a:buChar char="•"/>
                </a:pPr>
                <a:r>
                  <a:rPr lang="en-GB" sz="2400" dirty="0">
                    <a:latin typeface="+mj-lt"/>
                  </a:rPr>
                  <a:t>The bigger the </a:t>
                </a:r>
                <a14:m>
                  <m:oMath xmlns:m="http://schemas.openxmlformats.org/officeDocument/2006/math">
                    <m:r>
                      <a:rPr lang="en-GB" sz="2400" i="1">
                        <a:latin typeface="Cambria Math" panose="02040503050406030204" pitchFamily="18" charset="0"/>
                      </a:rPr>
                      <m:t>𝑡</m:t>
                    </m:r>
                  </m:oMath>
                </a14:m>
                <a:r>
                  <a:rPr lang="en-GB" sz="2400" dirty="0">
                    <a:latin typeface="+mj-lt"/>
                  </a:rPr>
                  <a:t> value is, the bigger our confidence interval will be.</a:t>
                </a:r>
              </a:p>
              <a:p>
                <a:pPr marL="285750" indent="-285750">
                  <a:buFont typeface="Arial" panose="020B0604020202020204" pitchFamily="34" charset="0"/>
                  <a:buChar char="•"/>
                </a:pPr>
                <a:r>
                  <a:rPr lang="en-GB" sz="2400" dirty="0">
                    <a:latin typeface="+mj-lt"/>
                  </a:rPr>
                  <a:t>Let’s say that we want a 99% confidence level.</a:t>
                </a:r>
              </a:p>
              <a:p>
                <a:pPr marL="285750" indent="-285750">
                  <a:buFont typeface="Arial" panose="020B0604020202020204" pitchFamily="34" charset="0"/>
                  <a:buChar char="•"/>
                </a:pPr>
                <a:r>
                  <a:rPr lang="en-GB" sz="2400" dirty="0">
                    <a:latin typeface="+mj-lt"/>
                  </a:rPr>
                  <a:t>We have a sample of size 100.</a:t>
                </a:r>
              </a:p>
              <a:p>
                <a:pPr marL="285750" indent="-285750">
                  <a:buFont typeface="Arial" panose="020B0604020202020204" pitchFamily="34" charset="0"/>
                  <a:buChar char="•"/>
                </a:pPr>
                <a:r>
                  <a:rPr lang="en-GB" sz="2400" dirty="0">
                    <a:latin typeface="+mj-lt"/>
                  </a:rPr>
                  <a:t>If this table went down to size 100, we would see that the </a:t>
                </a:r>
                <a14:m>
                  <m:oMath xmlns:m="http://schemas.openxmlformats.org/officeDocument/2006/math">
                    <m:r>
                      <a:rPr lang="en-GB" sz="2400" i="1">
                        <a:latin typeface="Cambria Math" panose="02040503050406030204" pitchFamily="18" charset="0"/>
                      </a:rPr>
                      <m:t>𝑡</m:t>
                    </m:r>
                  </m:oMath>
                </a14:m>
                <a:r>
                  <a:rPr lang="en-GB" sz="2400" dirty="0">
                    <a:latin typeface="+mj-lt"/>
                  </a:rPr>
                  <a:t> value would be 2.626.</a:t>
                </a:r>
              </a:p>
            </p:txBody>
          </p:sp>
        </mc:Choice>
        <mc:Fallback xmlns="">
          <p:sp>
            <p:nvSpPr>
              <p:cNvPr id="8" name="Rectangle 7"/>
              <p:cNvSpPr>
                <a:spLocks noRot="1" noChangeAspect="1" noMove="1" noResize="1" noEditPoints="1" noAdjustHandles="1" noChangeArrowheads="1" noChangeShapeType="1" noTextEdit="1"/>
              </p:cNvSpPr>
              <p:nvPr/>
            </p:nvSpPr>
            <p:spPr>
              <a:xfrm>
                <a:off x="1152656" y="4064084"/>
                <a:ext cx="10483084" cy="1938992"/>
              </a:xfrm>
              <a:prstGeom prst="rect">
                <a:avLst/>
              </a:prstGeom>
              <a:blipFill>
                <a:blip r:embed="rId4"/>
                <a:stretch>
                  <a:fillRect l="-726" t="-2614" r="-1451" b="-6536"/>
                </a:stretch>
              </a:blipFill>
            </p:spPr>
            <p:txBody>
              <a:bodyPr/>
              <a:lstStyle/>
              <a:p>
                <a:r>
                  <a:rPr lang="en-US">
                    <a:noFill/>
                  </a:rPr>
                  <a:t> </a:t>
                </a:r>
              </a:p>
            </p:txBody>
          </p:sp>
        </mc:Fallback>
      </mc:AlternateContent>
    </p:spTree>
    <p:extLst>
      <p:ext uri="{BB962C8B-B14F-4D97-AF65-F5344CB8AC3E}">
        <p14:creationId xmlns:p14="http://schemas.microsoft.com/office/powerpoint/2010/main" val="2991819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094" y="396957"/>
            <a:ext cx="11113811" cy="1501116"/>
          </a:xfrm>
        </p:spPr>
        <p:txBody>
          <a:bodyPr>
            <a:normAutofit/>
          </a:bodyPr>
          <a:lstStyle/>
          <a:p>
            <a:r>
              <a:rPr lang="en-GB" sz="2200" dirty="0">
                <a:solidFill>
                  <a:schemeClr val="tx1">
                    <a:lumMod val="95000"/>
                  </a:schemeClr>
                </a:solidFill>
              </a:rPr>
              <a:t>You may here some say that there is a need to ‘satisfy the equation’. </a:t>
            </a:r>
          </a:p>
          <a:p>
            <a:r>
              <a:rPr lang="en-GB" sz="2200" dirty="0">
                <a:solidFill>
                  <a:schemeClr val="tx1">
                    <a:lumMod val="95000"/>
                  </a:schemeClr>
                </a:solidFill>
              </a:rPr>
              <a:t>All this means is that you need to find the values to replace the letters which will make both sides of the equation equal.</a:t>
            </a:r>
          </a:p>
          <a:p>
            <a:endParaRPr lang="en-GB" sz="2200" dirty="0">
              <a:solidFill>
                <a:schemeClr val="tx1">
                  <a:lumMod val="95000"/>
                </a:schemeClr>
              </a:solidFill>
            </a:endParaRPr>
          </a:p>
          <a:p>
            <a:endParaRPr lang="en-GB" sz="2200" dirty="0">
              <a:solidFill>
                <a:schemeClr val="tx1">
                  <a:lumMod val="95000"/>
                </a:schemeClr>
              </a:solidFill>
            </a:endParaRP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2834DCC1-4991-DD05-A756-F5DE1FD97703}"/>
                  </a:ext>
                </a:extLst>
              </p:cNvPr>
              <p:cNvSpPr txBox="1">
                <a:spLocks/>
              </p:cNvSpPr>
              <p:nvPr/>
            </p:nvSpPr>
            <p:spPr>
              <a:xfrm>
                <a:off x="539094" y="2239644"/>
                <a:ext cx="10515600" cy="15703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𝐹</m:t>
                      </m:r>
                      <m:r>
                        <a:rPr lang="en-GB" i="1" smtClean="0">
                          <a:latin typeface="Cambria Math" panose="02040503050406030204" pitchFamily="18" charset="0"/>
                        </a:rPr>
                        <m:t>=1.8</m:t>
                      </m:r>
                      <m:r>
                        <a:rPr lang="en-GB" i="1" smtClean="0">
                          <a:latin typeface="Cambria Math" panose="02040503050406030204" pitchFamily="18" charset="0"/>
                        </a:rPr>
                        <m:t>𝐶</m:t>
                      </m:r>
                      <m:r>
                        <a:rPr lang="en-GB" i="1" smtClean="0">
                          <a:latin typeface="Cambria Math" panose="02040503050406030204" pitchFamily="18" charset="0"/>
                        </a:rPr>
                        <m:t>+32</m:t>
                      </m:r>
                    </m:oMath>
                  </m:oMathPara>
                </a14:m>
                <a:br>
                  <a:rPr lang="en-GB" dirty="0"/>
                </a:br>
                <a:endParaRPr lang="en-GB" dirty="0"/>
              </a:p>
            </p:txBody>
          </p:sp>
        </mc:Choice>
        <mc:Fallback xmlns="">
          <p:sp>
            <p:nvSpPr>
              <p:cNvPr id="6" name="Title 1">
                <a:extLst>
                  <a:ext uri="{FF2B5EF4-FFF2-40B4-BE49-F238E27FC236}">
                    <a16:creationId xmlns:a16="http://schemas.microsoft.com/office/drawing/2014/main" id="{2834DCC1-4991-DD05-A756-F5DE1FD97703}"/>
                  </a:ext>
                </a:extLst>
              </p:cNvPr>
              <p:cNvSpPr txBox="1">
                <a:spLocks noRot="1" noChangeAspect="1" noMove="1" noResize="1" noEditPoints="1" noAdjustHandles="1" noChangeArrowheads="1" noChangeShapeType="1" noTextEdit="1"/>
              </p:cNvSpPr>
              <p:nvPr/>
            </p:nvSpPr>
            <p:spPr>
              <a:xfrm>
                <a:off x="539094" y="2239644"/>
                <a:ext cx="10515600" cy="157035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BA2686D3-5FC8-60A5-380A-0C3FE6077E81}"/>
                  </a:ext>
                </a:extLst>
              </p:cNvPr>
              <p:cNvSpPr txBox="1">
                <a:spLocks/>
              </p:cNvSpPr>
              <p:nvPr/>
            </p:nvSpPr>
            <p:spPr>
              <a:xfrm>
                <a:off x="659476" y="3315391"/>
                <a:ext cx="10515600" cy="4267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GB" sz="5200" b="0" i="1" smtClean="0">
                          <a:solidFill>
                            <a:schemeClr val="tx1"/>
                          </a:solidFill>
                          <a:latin typeface="Cambria Math" panose="02040503050406030204" pitchFamily="18" charset="0"/>
                        </a:rPr>
                        <m:t>𝐶</m:t>
                      </m:r>
                      <m:r>
                        <a:rPr lang="en-GB" sz="5200" i="1" smtClean="0">
                          <a:solidFill>
                            <a:schemeClr val="tx1"/>
                          </a:solidFill>
                          <a:latin typeface="Cambria Math" panose="02040503050406030204" pitchFamily="18" charset="0"/>
                        </a:rPr>
                        <m:t>=</m:t>
                      </m:r>
                      <m:r>
                        <a:rPr lang="en-GB" sz="5200" b="0" i="1" smtClean="0">
                          <a:solidFill>
                            <a:schemeClr val="tx1"/>
                          </a:solidFill>
                          <a:latin typeface="Cambria Math" panose="02040503050406030204" pitchFamily="18" charset="0"/>
                        </a:rPr>
                        <m:t>0</m:t>
                      </m:r>
                    </m:oMath>
                  </m:oMathPara>
                </a14:m>
                <a:endParaRPr lang="en-GB" sz="5200" dirty="0">
                  <a:solidFill>
                    <a:schemeClr val="tx1"/>
                  </a:solidFill>
                </a:endParaRPr>
              </a:p>
              <a:p>
                <a:pPr/>
                <a14:m>
                  <m:oMathPara xmlns:m="http://schemas.openxmlformats.org/officeDocument/2006/math">
                    <m:oMathParaPr>
                      <m:jc m:val="centerGroup"/>
                    </m:oMathParaPr>
                    <m:oMath xmlns:m="http://schemas.openxmlformats.org/officeDocument/2006/math">
                      <m:r>
                        <a:rPr lang="en-GB" sz="5200" i="1">
                          <a:solidFill>
                            <a:schemeClr val="tx1"/>
                          </a:solidFill>
                          <a:latin typeface="Cambria Math" panose="02040503050406030204" pitchFamily="18" charset="0"/>
                        </a:rPr>
                        <m:t>𝐹</m:t>
                      </m:r>
                      <m:r>
                        <a:rPr lang="en-GB" sz="5200" i="1">
                          <a:solidFill>
                            <a:schemeClr val="tx1"/>
                          </a:solidFill>
                          <a:latin typeface="Cambria Math" panose="02040503050406030204" pitchFamily="18" charset="0"/>
                        </a:rPr>
                        <m:t>=32</m:t>
                      </m:r>
                    </m:oMath>
                  </m:oMathPara>
                </a14:m>
                <a:endParaRPr lang="en-GB" sz="5200" dirty="0">
                  <a:solidFill>
                    <a:schemeClr val="tx1"/>
                  </a:solidFill>
                </a:endParaRPr>
              </a:p>
              <a:p>
                <a:endParaRPr lang="en-GB" sz="5200" dirty="0">
                  <a:solidFill>
                    <a:schemeClr val="tx1"/>
                  </a:solidFill>
                </a:endParaRPr>
              </a:p>
              <a:p>
                <a:pPr/>
                <a14:m>
                  <m:oMathPara xmlns:m="http://schemas.openxmlformats.org/officeDocument/2006/math">
                    <m:oMathParaPr>
                      <m:jc m:val="centerGroup"/>
                    </m:oMathParaPr>
                    <m:oMath xmlns:m="http://schemas.openxmlformats.org/officeDocument/2006/math">
                      <m:r>
                        <a:rPr lang="en-GB" sz="5200" b="0" i="1" smtClean="0">
                          <a:solidFill>
                            <a:schemeClr val="tx1"/>
                          </a:solidFill>
                          <a:latin typeface="Cambria Math" panose="02040503050406030204" pitchFamily="18" charset="0"/>
                        </a:rPr>
                        <m:t>32</m:t>
                      </m:r>
                      <m:r>
                        <a:rPr lang="en-GB" sz="5200" i="1">
                          <a:solidFill>
                            <a:schemeClr val="tx1"/>
                          </a:solidFill>
                          <a:latin typeface="Cambria Math" panose="02040503050406030204" pitchFamily="18" charset="0"/>
                        </a:rPr>
                        <m:t>=1.8</m:t>
                      </m:r>
                      <m:r>
                        <a:rPr lang="en-GB" sz="5200" b="0" i="1" smtClean="0">
                          <a:solidFill>
                            <a:schemeClr val="tx1"/>
                          </a:solidFill>
                          <a:latin typeface="Cambria Math" panose="02040503050406030204" pitchFamily="18" charset="0"/>
                        </a:rPr>
                        <m:t> ×0</m:t>
                      </m:r>
                      <m:r>
                        <a:rPr lang="en-GB" sz="5200" i="1">
                          <a:solidFill>
                            <a:schemeClr val="tx1"/>
                          </a:solidFill>
                          <a:latin typeface="Cambria Math" panose="02040503050406030204" pitchFamily="18" charset="0"/>
                        </a:rPr>
                        <m:t>+32</m:t>
                      </m:r>
                    </m:oMath>
                  </m:oMathPara>
                </a14:m>
                <a:endParaRPr lang="en-GB" dirty="0"/>
              </a:p>
              <a:p>
                <a:br>
                  <a:rPr lang="en-GB" dirty="0"/>
                </a:br>
                <a:endParaRPr lang="en-GB" dirty="0"/>
              </a:p>
            </p:txBody>
          </p:sp>
        </mc:Choice>
        <mc:Fallback xmlns="">
          <p:sp>
            <p:nvSpPr>
              <p:cNvPr id="7" name="Title 1">
                <a:extLst>
                  <a:ext uri="{FF2B5EF4-FFF2-40B4-BE49-F238E27FC236}">
                    <a16:creationId xmlns:a16="http://schemas.microsoft.com/office/drawing/2014/main" id="{BA2686D3-5FC8-60A5-380A-0C3FE6077E81}"/>
                  </a:ext>
                </a:extLst>
              </p:cNvPr>
              <p:cNvSpPr txBox="1">
                <a:spLocks noRot="1" noChangeAspect="1" noMove="1" noResize="1" noEditPoints="1" noAdjustHandles="1" noChangeArrowheads="1" noChangeShapeType="1" noTextEdit="1"/>
              </p:cNvSpPr>
              <p:nvPr/>
            </p:nvSpPr>
            <p:spPr>
              <a:xfrm>
                <a:off x="659476" y="3315391"/>
                <a:ext cx="10515600" cy="426720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5708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59892" y="840306"/>
                <a:ext cx="10149385" cy="830997"/>
              </a:xfrm>
              <a:prstGeom prst="rect">
                <a:avLst/>
              </a:prstGeom>
            </p:spPr>
            <p:txBody>
              <a:bodyPr wrap="square">
                <a:spAutoFit/>
              </a:bodyPr>
              <a:lstStyle/>
              <a:p>
                <a:pPr marL="285750" indent="-285750">
                  <a:buFont typeface="Arial" panose="020B0604020202020204" pitchFamily="34" charset="0"/>
                  <a:buChar char="•"/>
                </a:pPr>
                <a:r>
                  <a:rPr lang="en-GB" sz="2400" dirty="0">
                    <a:latin typeface="+mj-lt"/>
                  </a:rPr>
                  <a:t>We then multiple the standard error by the </a:t>
                </a:r>
                <a14:m>
                  <m:oMath xmlns:m="http://schemas.openxmlformats.org/officeDocument/2006/math">
                    <m:r>
                      <a:rPr lang="en-GB" sz="2400" i="1">
                        <a:latin typeface="Cambria Math" panose="02040503050406030204" pitchFamily="18" charset="0"/>
                      </a:rPr>
                      <m:t>𝑡</m:t>
                    </m:r>
                  </m:oMath>
                </a14:m>
                <a:r>
                  <a:rPr lang="en-GB" sz="2400" dirty="0">
                    <a:latin typeface="+mj-lt"/>
                  </a:rPr>
                  <a:t> value to get the </a:t>
                </a:r>
                <a:r>
                  <a:rPr lang="en-GB" sz="2400" i="1" dirty="0">
                    <a:latin typeface="+mj-lt"/>
                  </a:rPr>
                  <a:t>margin of error</a:t>
                </a:r>
                <a:r>
                  <a:rPr lang="en-GB" sz="2400" dirty="0">
                    <a:latin typeface="+mj-lt"/>
                  </a:rPr>
                  <a:t>. </a:t>
                </a:r>
              </a:p>
            </p:txBody>
          </p:sp>
        </mc:Choice>
        <mc:Fallback xmlns="">
          <p:sp>
            <p:nvSpPr>
              <p:cNvPr id="2" name="Rectangle 1"/>
              <p:cNvSpPr>
                <a:spLocks noRot="1" noChangeAspect="1" noMove="1" noResize="1" noEditPoints="1" noAdjustHandles="1" noChangeArrowheads="1" noChangeShapeType="1" noTextEdit="1"/>
              </p:cNvSpPr>
              <p:nvPr/>
            </p:nvSpPr>
            <p:spPr>
              <a:xfrm>
                <a:off x="959892" y="840306"/>
                <a:ext cx="10149385" cy="830997"/>
              </a:xfrm>
              <a:prstGeom prst="rect">
                <a:avLst/>
              </a:prstGeom>
              <a:blipFill>
                <a:blip r:embed="rId2"/>
                <a:stretch>
                  <a:fillRect l="-750" t="-606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043450" y="2006221"/>
                <a:ext cx="4285398" cy="701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𝑚𝑎𝑟𝑔𝑖𝑛</m:t>
                      </m:r>
                      <m:r>
                        <a:rPr lang="en-GB" sz="2400" b="0" i="1" smtClean="0">
                          <a:latin typeface="Cambria Math" panose="02040503050406030204" pitchFamily="18" charset="0"/>
                        </a:rPr>
                        <m:t> </m:t>
                      </m:r>
                      <m:r>
                        <a:rPr lang="en-GB" sz="2400" b="0" i="1" smtClean="0">
                          <a:latin typeface="Cambria Math" panose="02040503050406030204" pitchFamily="18" charset="0"/>
                        </a:rPr>
                        <m:t>𝑜𝑓</m:t>
                      </m:r>
                      <m:r>
                        <a:rPr lang="en-GB" sz="2400" b="0" i="1" smtClean="0">
                          <a:latin typeface="Cambria Math" panose="02040503050406030204" pitchFamily="18" charset="0"/>
                        </a:rPr>
                        <m:t> </m:t>
                      </m:r>
                      <m:r>
                        <a:rPr lang="en-GB" sz="2400" b="0" i="1" smtClean="0">
                          <a:latin typeface="Cambria Math" panose="02040503050406030204" pitchFamily="18" charset="0"/>
                        </a:rPr>
                        <m:t>𝑒𝑟𝑟𝑜𝑟</m:t>
                      </m:r>
                      <m:r>
                        <a:rPr lang="en-GB" sz="2400" b="0" i="1" smtClean="0">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𝑡</m:t>
                      </m:r>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ea typeface="Cambria Math" panose="02040503050406030204" pitchFamily="18" charset="0"/>
                            </a:rPr>
                            <m:t>𝑠</m:t>
                          </m:r>
                        </m:num>
                        <m:den>
                          <m:rad>
                            <m:radPr>
                              <m:degHide m:val="on"/>
                              <m:ctrlPr>
                                <a:rPr lang="en-GB" sz="2400" i="1">
                                  <a:latin typeface="Cambria Math" panose="02040503050406030204" pitchFamily="18" charset="0"/>
                                  <a:ea typeface="Cambria Math" panose="02040503050406030204" pitchFamily="18" charset="0"/>
                                </a:rPr>
                              </m:ctrlPr>
                            </m:radPr>
                            <m:deg/>
                            <m:e>
                              <m:r>
                                <a:rPr lang="en-GB" sz="2400" i="1">
                                  <a:latin typeface="Cambria Math" panose="02040503050406030204" pitchFamily="18" charset="0"/>
                                  <a:ea typeface="Cambria Math" panose="02040503050406030204" pitchFamily="18" charset="0"/>
                                </a:rPr>
                                <m:t>𝑛</m:t>
                              </m:r>
                            </m:e>
                          </m:rad>
                        </m:den>
                      </m:f>
                    </m:oMath>
                  </m:oMathPara>
                </a14:m>
                <a:endParaRPr lang="en-GB" sz="2400" dirty="0">
                  <a:latin typeface="+mj-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043450" y="2006221"/>
                <a:ext cx="4285398" cy="701474"/>
              </a:xfrm>
              <a:prstGeom prst="rect">
                <a:avLst/>
              </a:prstGeom>
              <a:blipFill>
                <a:blip r:embed="rId3"/>
                <a:stretch>
                  <a:fillRect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3450" y="3036330"/>
                <a:ext cx="54147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𝑚𝑎𝑟𝑔𝑖𝑛</m:t>
                      </m:r>
                      <m:r>
                        <a:rPr lang="en-GB" sz="2400" b="0" i="1" smtClean="0">
                          <a:latin typeface="Cambria Math" panose="02040503050406030204" pitchFamily="18" charset="0"/>
                        </a:rPr>
                        <m:t> </m:t>
                      </m:r>
                      <m:r>
                        <a:rPr lang="en-GB" sz="2400" b="0" i="1" smtClean="0">
                          <a:latin typeface="Cambria Math" panose="02040503050406030204" pitchFamily="18" charset="0"/>
                        </a:rPr>
                        <m:t>𝑜𝑓</m:t>
                      </m:r>
                      <m:r>
                        <a:rPr lang="en-GB" sz="2400" b="0" i="1" smtClean="0">
                          <a:latin typeface="Cambria Math" panose="02040503050406030204" pitchFamily="18" charset="0"/>
                        </a:rPr>
                        <m:t> </m:t>
                      </m:r>
                      <m:r>
                        <a:rPr lang="en-GB" sz="2400" b="0" i="1" smtClean="0">
                          <a:latin typeface="Cambria Math" panose="02040503050406030204" pitchFamily="18" charset="0"/>
                        </a:rPr>
                        <m:t>𝑒𝑟𝑟𝑜𝑟</m:t>
                      </m:r>
                      <m:r>
                        <a:rPr lang="en-GB" sz="2400" b="0" i="1" smtClean="0">
                          <a:latin typeface="Cambria Math" panose="02040503050406030204" pitchFamily="18" charset="0"/>
                        </a:rPr>
                        <m:t>=2.626∗0.269</m:t>
                      </m:r>
                    </m:oMath>
                  </m:oMathPara>
                </a14:m>
                <a:endParaRPr lang="en-GB" sz="2400" dirty="0">
                  <a:latin typeface="+mj-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3450" y="3036330"/>
                <a:ext cx="5414750" cy="369332"/>
              </a:xfrm>
              <a:prstGeom prst="rect">
                <a:avLst/>
              </a:prstGeom>
              <a:blipFill>
                <a:blip r:embed="rId4"/>
                <a:stretch>
                  <a:fillRect t="-1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43450" y="3850995"/>
                <a:ext cx="541475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𝑚𝑎𝑟𝑔𝑖𝑛</m:t>
                      </m:r>
                      <m:r>
                        <a:rPr lang="en-GB" sz="2400" b="0" i="1" smtClean="0">
                          <a:latin typeface="Cambria Math" panose="02040503050406030204" pitchFamily="18" charset="0"/>
                        </a:rPr>
                        <m:t> </m:t>
                      </m:r>
                      <m:r>
                        <a:rPr lang="en-GB" sz="2400" b="0" i="1" smtClean="0">
                          <a:latin typeface="Cambria Math" panose="02040503050406030204" pitchFamily="18" charset="0"/>
                        </a:rPr>
                        <m:t>𝑜𝑓</m:t>
                      </m:r>
                      <m:r>
                        <a:rPr lang="en-GB" sz="2400" b="0" i="1" smtClean="0">
                          <a:latin typeface="Cambria Math" panose="02040503050406030204" pitchFamily="18" charset="0"/>
                        </a:rPr>
                        <m:t> </m:t>
                      </m:r>
                      <m:r>
                        <a:rPr lang="en-GB" sz="2400" b="0" i="1" smtClean="0">
                          <a:latin typeface="Cambria Math" panose="02040503050406030204" pitchFamily="18" charset="0"/>
                        </a:rPr>
                        <m:t>𝑒𝑟𝑟𝑜𝑟</m:t>
                      </m:r>
                      <m:r>
                        <a:rPr lang="en-GB" sz="2400" b="0" i="1" smtClean="0">
                          <a:latin typeface="Cambria Math" panose="02040503050406030204" pitchFamily="18" charset="0"/>
                        </a:rPr>
                        <m:t>=0.70</m:t>
                      </m:r>
                    </m:oMath>
                  </m:oMathPara>
                </a14:m>
                <a:endParaRPr lang="en-GB" sz="2400" dirty="0">
                  <a:latin typeface="+mj-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43450" y="3850995"/>
                <a:ext cx="5414750" cy="369332"/>
              </a:xfrm>
              <a:prstGeom prst="rect">
                <a:avLst/>
              </a:prstGeom>
              <a:blipFill>
                <a:blip r:embed="rId5"/>
                <a:stretch>
                  <a:fillRect t="-10000" b="-33333"/>
                </a:stretch>
              </a:blipFill>
            </p:spPr>
            <p:txBody>
              <a:bodyPr/>
              <a:lstStyle/>
              <a:p>
                <a:r>
                  <a:rPr lang="en-US">
                    <a:noFill/>
                  </a:rPr>
                  <a:t> </a:t>
                </a:r>
              </a:p>
            </p:txBody>
          </p:sp>
        </mc:Fallback>
      </mc:AlternateContent>
    </p:spTree>
    <p:extLst>
      <p:ext uri="{BB962C8B-B14F-4D97-AF65-F5344CB8AC3E}">
        <p14:creationId xmlns:p14="http://schemas.microsoft.com/office/powerpoint/2010/main" val="3725209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236" y="300599"/>
            <a:ext cx="11554691" cy="830997"/>
          </a:xfrm>
          <a:prstGeom prst="rect">
            <a:avLst/>
          </a:prstGeom>
        </p:spPr>
        <p:txBody>
          <a:bodyPr wrap="square">
            <a:spAutoFit/>
          </a:bodyPr>
          <a:lstStyle/>
          <a:p>
            <a:pPr marL="285750" indent="-285750">
              <a:buFont typeface="Arial" panose="020B0604020202020204" pitchFamily="34" charset="0"/>
              <a:buChar char="•"/>
            </a:pPr>
            <a:r>
              <a:rPr lang="en-GB" sz="2400" dirty="0"/>
              <a:t>We now add and subtract the margin of error from the sample mean to get the confidence interval.</a:t>
            </a:r>
          </a:p>
        </p:txBody>
      </p:sp>
      <mc:AlternateContent xmlns:mc="http://schemas.openxmlformats.org/markup-compatibility/2006" xmlns:a14="http://schemas.microsoft.com/office/drawing/2010/main">
        <mc:Choice Requires="a14">
          <p:sp>
            <p:nvSpPr>
              <p:cNvPr id="3" name="Rectangle 2"/>
              <p:cNvSpPr/>
              <p:nvPr/>
            </p:nvSpPr>
            <p:spPr>
              <a:xfrm>
                <a:off x="3569137" y="1037003"/>
                <a:ext cx="4097834" cy="6185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𝑐𝑜𝑛𝑓𝑖𝑑𝑒𝑛𝑐𝑒</m:t>
                      </m:r>
                      <m:r>
                        <a:rPr lang="en-GB" i="1">
                          <a:latin typeface="Cambria Math" panose="02040503050406030204" pitchFamily="18" charset="0"/>
                        </a:rPr>
                        <m:t> </m:t>
                      </m:r>
                      <m:r>
                        <a:rPr lang="en-GB" i="1">
                          <a:latin typeface="Cambria Math" panose="02040503050406030204" pitchFamily="18" charset="0"/>
                        </a:rPr>
                        <m:t>𝑖𝑛𝑡𝑒𝑟𝑣𝑎𝑙</m:t>
                      </m:r>
                      <m:r>
                        <a:rPr lang="en-GB" i="1">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𝑋</m:t>
                          </m:r>
                        </m:e>
                      </m:acc>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𝑡</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𝑠</m:t>
                          </m:r>
                        </m:num>
                        <m:den>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𝑛</m:t>
                              </m:r>
                            </m:e>
                          </m:rad>
                        </m:den>
                      </m:f>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3569137" y="1037003"/>
                <a:ext cx="4097834" cy="618503"/>
              </a:xfrm>
              <a:prstGeom prst="rect">
                <a:avLst/>
              </a:prstGeom>
              <a:blipFill>
                <a:blip r:embed="rId3"/>
                <a:stretch>
                  <a:fillRect/>
                </a:stretch>
              </a:blipFill>
            </p:spPr>
            <p:txBody>
              <a:bodyPr/>
              <a:lstStyle/>
              <a:p>
                <a:r>
                  <a:rPr lang="en-US">
                    <a:noFill/>
                  </a:rPr>
                  <a:t> </a:t>
                </a:r>
              </a:p>
            </p:txBody>
          </p:sp>
        </mc:Fallback>
      </mc:AlternateContent>
      <p:sp>
        <p:nvSpPr>
          <p:cNvPr id="5" name="Rectangle 4"/>
          <p:cNvSpPr/>
          <p:nvPr/>
        </p:nvSpPr>
        <p:spPr>
          <a:xfrm>
            <a:off x="1027426" y="3268161"/>
            <a:ext cx="10149385" cy="830997"/>
          </a:xfrm>
          <a:prstGeom prst="rect">
            <a:avLst/>
          </a:prstGeom>
        </p:spPr>
        <p:txBody>
          <a:bodyPr wrap="square">
            <a:spAutoFit/>
          </a:bodyPr>
          <a:lstStyle/>
          <a:p>
            <a:pPr marL="285750" indent="-285750">
              <a:buFont typeface="Arial" panose="020B0604020202020204" pitchFamily="34" charset="0"/>
              <a:buChar char="•"/>
            </a:pPr>
            <a:r>
              <a:rPr lang="en-GB" sz="2400" dirty="0"/>
              <a:t>This confidence interval gives us a range of values that we can be pretty sure, or confident, contains the mean from the population.</a:t>
            </a:r>
          </a:p>
        </p:txBody>
      </p:sp>
      <mc:AlternateContent xmlns:mc="http://schemas.openxmlformats.org/markup-compatibility/2006" xmlns:a14="http://schemas.microsoft.com/office/drawing/2010/main">
        <mc:Choice Requires="a14">
          <p:sp>
            <p:nvSpPr>
              <p:cNvPr id="6" name="Rectangle 5"/>
              <p:cNvSpPr/>
              <p:nvPr/>
            </p:nvSpPr>
            <p:spPr>
              <a:xfrm>
                <a:off x="3569137" y="1702839"/>
                <a:ext cx="409783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𝑐𝑜𝑛𝑓𝑖𝑑𝑒𝑛𝑐𝑒</m:t>
                      </m:r>
                      <m:r>
                        <a:rPr lang="en-GB" i="1" smtClean="0">
                          <a:latin typeface="Cambria Math" panose="02040503050406030204" pitchFamily="18" charset="0"/>
                        </a:rPr>
                        <m:t> </m:t>
                      </m:r>
                      <m:r>
                        <a:rPr lang="en-GB" i="1" smtClean="0">
                          <a:latin typeface="Cambria Math" panose="02040503050406030204" pitchFamily="18" charset="0"/>
                        </a:rPr>
                        <m:t>𝑖𝑛𝑡𝑒𝑟𝑣𝑎𝑙</m:t>
                      </m:r>
                      <m:r>
                        <a:rPr lang="en-GB" i="1" smtClean="0">
                          <a:latin typeface="Cambria Math" panose="02040503050406030204" pitchFamily="18" charset="0"/>
                        </a:rPr>
                        <m:t>=418.34±0.70</m:t>
                      </m:r>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3569137" y="1702839"/>
                <a:ext cx="4097834" cy="369332"/>
              </a:xfrm>
              <a:prstGeom prst="rect">
                <a:avLst/>
              </a:prstGeom>
              <a:blipFill>
                <a:blip r:embed="rId4"/>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65428" y="2272334"/>
                <a:ext cx="4671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𝑙𝑜𝑤𝑒𝑟</m:t>
                      </m:r>
                      <m:r>
                        <a:rPr lang="en-GB" b="0" i="1" smtClean="0">
                          <a:latin typeface="Cambria Math" panose="02040503050406030204" pitchFamily="18" charset="0"/>
                        </a:rPr>
                        <m:t> </m:t>
                      </m:r>
                      <m:r>
                        <a:rPr lang="en-GB" i="1" smtClean="0">
                          <a:latin typeface="Cambria Math" panose="02040503050406030204" pitchFamily="18" charset="0"/>
                        </a:rPr>
                        <m:t>𝑐𝑜𝑛𝑓𝑖𝑑𝑒𝑛𝑐𝑒</m:t>
                      </m:r>
                      <m:r>
                        <a:rPr lang="en-GB" i="1" smtClean="0">
                          <a:latin typeface="Cambria Math" panose="02040503050406030204" pitchFamily="18" charset="0"/>
                        </a:rPr>
                        <m:t> </m:t>
                      </m:r>
                      <m:r>
                        <a:rPr lang="en-GB" i="1" smtClean="0">
                          <a:latin typeface="Cambria Math" panose="02040503050406030204" pitchFamily="18" charset="0"/>
                        </a:rPr>
                        <m:t>𝑖𝑛𝑡𝑒𝑟𝑣𝑎𝑙</m:t>
                      </m:r>
                      <m:r>
                        <a:rPr lang="en-GB" i="1" smtClean="0">
                          <a:latin typeface="Cambria Math" panose="02040503050406030204" pitchFamily="18" charset="0"/>
                        </a:rPr>
                        <m:t>=418.34</m:t>
                      </m:r>
                      <m:r>
                        <a:rPr lang="en-GB" b="0" i="0" smtClean="0">
                          <a:latin typeface="Cambria Math" panose="02040503050406030204" pitchFamily="18" charset="0"/>
                        </a:rPr>
                        <m:t> − </m:t>
                      </m:r>
                      <m:r>
                        <a:rPr lang="en-GB" b="0" i="1" smtClean="0">
                          <a:latin typeface="Cambria Math" panose="02040503050406030204" pitchFamily="18" charset="0"/>
                          <a:ea typeface="Cambria Math" panose="02040503050406030204" pitchFamily="18" charset="0"/>
                        </a:rPr>
                        <m:t>0.70</m:t>
                      </m:r>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365428" y="2272334"/>
                <a:ext cx="4671836" cy="369332"/>
              </a:xfrm>
              <a:prstGeom prst="rect">
                <a:avLst/>
              </a:prstGeom>
              <a:blipFill>
                <a:blip r:embed="rId5"/>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35898" y="2782221"/>
                <a:ext cx="4671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𝑙𝑜𝑤𝑒𝑟</m:t>
                      </m:r>
                      <m:r>
                        <a:rPr lang="en-GB" b="0" i="1" smtClean="0">
                          <a:latin typeface="Cambria Math" panose="02040503050406030204" pitchFamily="18" charset="0"/>
                        </a:rPr>
                        <m:t> </m:t>
                      </m:r>
                      <m:r>
                        <a:rPr lang="en-GB" i="1" smtClean="0">
                          <a:latin typeface="Cambria Math" panose="02040503050406030204" pitchFamily="18" charset="0"/>
                        </a:rPr>
                        <m:t>𝑐𝑜𝑛𝑓𝑖𝑑𝑒𝑛𝑐𝑒</m:t>
                      </m:r>
                      <m:r>
                        <a:rPr lang="en-GB" i="1" smtClean="0">
                          <a:latin typeface="Cambria Math" panose="02040503050406030204" pitchFamily="18" charset="0"/>
                        </a:rPr>
                        <m:t> </m:t>
                      </m:r>
                      <m:r>
                        <a:rPr lang="en-GB" i="1" smtClean="0">
                          <a:latin typeface="Cambria Math" panose="02040503050406030204" pitchFamily="18" charset="0"/>
                        </a:rPr>
                        <m:t>𝑖𝑛𝑡𝑒𝑟𝑣𝑎𝑙</m:t>
                      </m:r>
                      <m:r>
                        <a:rPr lang="en-GB" i="1" smtClean="0">
                          <a:latin typeface="Cambria Math" panose="02040503050406030204" pitchFamily="18" charset="0"/>
                        </a:rPr>
                        <m:t>=417.64</m:t>
                      </m:r>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135898" y="2782221"/>
                <a:ext cx="4671836" cy="369332"/>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734342" y="2217595"/>
                <a:ext cx="4671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𝑢𝑝𝑝𝑒𝑟</m:t>
                      </m:r>
                      <m:r>
                        <a:rPr lang="en-GB" b="0" i="1" smtClean="0">
                          <a:latin typeface="Cambria Math" panose="02040503050406030204" pitchFamily="18" charset="0"/>
                        </a:rPr>
                        <m:t> </m:t>
                      </m:r>
                      <m:r>
                        <a:rPr lang="en-GB" i="1" smtClean="0">
                          <a:latin typeface="Cambria Math" panose="02040503050406030204" pitchFamily="18" charset="0"/>
                        </a:rPr>
                        <m:t>𝑐𝑜𝑛𝑓𝑖𝑑𝑒𝑛𝑐𝑒</m:t>
                      </m:r>
                      <m:r>
                        <a:rPr lang="en-GB" i="1" smtClean="0">
                          <a:latin typeface="Cambria Math" panose="02040503050406030204" pitchFamily="18" charset="0"/>
                        </a:rPr>
                        <m:t> </m:t>
                      </m:r>
                      <m:r>
                        <a:rPr lang="en-GB" i="1" smtClean="0">
                          <a:latin typeface="Cambria Math" panose="02040503050406030204" pitchFamily="18" charset="0"/>
                        </a:rPr>
                        <m:t>𝑖𝑛𝑡𝑒𝑟𝑣𝑎𝑙</m:t>
                      </m:r>
                      <m:r>
                        <a:rPr lang="en-GB" i="1" smtClean="0">
                          <a:latin typeface="Cambria Math" panose="02040503050406030204" pitchFamily="18" charset="0"/>
                        </a:rPr>
                        <m:t>=418.34</m:t>
                      </m:r>
                      <m:r>
                        <a:rPr lang="en-GB" b="0" i="0"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0.70</m:t>
                      </m:r>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6734342" y="2217595"/>
                <a:ext cx="4671836"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652386" y="2727482"/>
                <a:ext cx="4671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𝑢𝑝𝑝𝑒𝑟</m:t>
                      </m:r>
                      <m:r>
                        <a:rPr lang="en-GB" b="0" i="1" smtClean="0">
                          <a:latin typeface="Cambria Math" panose="02040503050406030204" pitchFamily="18" charset="0"/>
                        </a:rPr>
                        <m:t> </m:t>
                      </m:r>
                      <m:r>
                        <a:rPr lang="en-GB" i="1" smtClean="0">
                          <a:latin typeface="Cambria Math" panose="02040503050406030204" pitchFamily="18" charset="0"/>
                        </a:rPr>
                        <m:t>𝑐𝑜𝑛𝑓𝑖𝑑𝑒𝑛𝑐𝑒</m:t>
                      </m:r>
                      <m:r>
                        <a:rPr lang="en-GB" i="1" smtClean="0">
                          <a:latin typeface="Cambria Math" panose="02040503050406030204" pitchFamily="18" charset="0"/>
                        </a:rPr>
                        <m:t> </m:t>
                      </m:r>
                      <m:r>
                        <a:rPr lang="en-GB" i="1" smtClean="0">
                          <a:latin typeface="Cambria Math" panose="02040503050406030204" pitchFamily="18" charset="0"/>
                        </a:rPr>
                        <m:t>𝑖𝑛𝑡𝑒𝑟𝑣𝑎𝑙</m:t>
                      </m:r>
                      <m:r>
                        <a:rPr lang="en-GB" i="1" smtClean="0">
                          <a:latin typeface="Cambria Math" panose="02040503050406030204" pitchFamily="18" charset="0"/>
                        </a:rPr>
                        <m:t>=419.04</m:t>
                      </m:r>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6652386" y="2727482"/>
                <a:ext cx="4671836" cy="369332"/>
              </a:xfrm>
              <a:prstGeom prst="rect">
                <a:avLst/>
              </a:prstGeom>
              <a:blipFill>
                <a:blip r:embed="rId8"/>
                <a:stretch>
                  <a:fillRect b="-16667"/>
                </a:stretch>
              </a:blipFill>
            </p:spPr>
            <p:txBody>
              <a:bodyPr/>
              <a:lstStyle/>
              <a:p>
                <a:r>
                  <a:rPr lang="en-US">
                    <a:noFill/>
                  </a:rPr>
                  <a:t> </a:t>
                </a:r>
              </a:p>
            </p:txBody>
          </p:sp>
        </mc:Fallback>
      </mc:AlternateContent>
      <p:pic>
        <p:nvPicPr>
          <p:cNvPr id="11" name="Picture 10"/>
          <p:cNvPicPr>
            <a:picLocks noChangeAspect="1"/>
          </p:cNvPicPr>
          <p:nvPr/>
        </p:nvPicPr>
        <p:blipFill>
          <a:blip r:embed="rId9"/>
          <a:stretch>
            <a:fillRect/>
          </a:stretch>
        </p:blipFill>
        <p:spPr>
          <a:xfrm>
            <a:off x="4134489" y="4191580"/>
            <a:ext cx="3286125" cy="600075"/>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3569137" y="4899202"/>
                <a:ext cx="9268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417.64</m:t>
                      </m:r>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3569137" y="4899202"/>
                <a:ext cx="92685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957186" y="4899202"/>
                <a:ext cx="9268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419.04</m:t>
                      </m:r>
                    </m:oMath>
                  </m:oMathPara>
                </a14:m>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6957186" y="4899202"/>
                <a:ext cx="926856" cy="369332"/>
              </a:xfrm>
              <a:prstGeom prst="rect">
                <a:avLst/>
              </a:prstGeom>
              <a:blipFill>
                <a:blip r:embed="rId11"/>
                <a:stretch>
                  <a:fillRect/>
                </a:stretch>
              </a:blipFill>
            </p:spPr>
            <p:txBody>
              <a:bodyPr/>
              <a:lstStyle/>
              <a:p>
                <a:r>
                  <a:rPr lang="en-US">
                    <a:noFill/>
                  </a:rPr>
                  <a:t> </a:t>
                </a:r>
              </a:p>
            </p:txBody>
          </p:sp>
        </mc:Fallback>
      </mc:AlternateContent>
      <p:sp>
        <p:nvSpPr>
          <p:cNvPr id="14" name="Rectangle 13"/>
          <p:cNvSpPr/>
          <p:nvPr/>
        </p:nvSpPr>
        <p:spPr>
          <a:xfrm>
            <a:off x="1068699" y="5357072"/>
            <a:ext cx="10378752" cy="1200329"/>
          </a:xfrm>
          <a:prstGeom prst="rect">
            <a:avLst/>
          </a:prstGeom>
        </p:spPr>
        <p:txBody>
          <a:bodyPr wrap="square">
            <a:spAutoFit/>
          </a:bodyPr>
          <a:lstStyle/>
          <a:p>
            <a:pPr marL="285750" indent="-285750">
              <a:buFont typeface="Arial" panose="020B0604020202020204" pitchFamily="34" charset="0"/>
              <a:buChar char="•"/>
            </a:pPr>
            <a:r>
              <a:rPr lang="en-GB" sz="2400" dirty="0"/>
              <a:t>Remember! This is </a:t>
            </a:r>
            <a:r>
              <a:rPr lang="en-GB" sz="2400" b="1" dirty="0"/>
              <a:t>NOT</a:t>
            </a:r>
            <a:r>
              <a:rPr lang="en-GB" sz="2400" dirty="0"/>
              <a:t> the interval that will hold the weight of 95% of the tins produced. It is the interval that we are 95% sure will contain the true value of the unknown population mean weight</a:t>
            </a:r>
          </a:p>
        </p:txBody>
      </p:sp>
    </p:spTree>
    <p:extLst>
      <p:ext uri="{BB962C8B-B14F-4D97-AF65-F5344CB8AC3E}">
        <p14:creationId xmlns:p14="http://schemas.microsoft.com/office/powerpoint/2010/main" val="3717283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2584" y="162005"/>
            <a:ext cx="11422434" cy="6370975"/>
          </a:xfrm>
          <a:prstGeom prst="rect">
            <a:avLst/>
          </a:prstGeom>
        </p:spPr>
        <p:txBody>
          <a:bodyPr wrap="square">
            <a:spAutoFit/>
          </a:bodyPr>
          <a:lstStyle/>
          <a:p>
            <a:pPr marL="285750" indent="-285750">
              <a:buFont typeface="Arial" panose="020B0604020202020204" pitchFamily="34" charset="0"/>
              <a:buChar char="•"/>
            </a:pPr>
            <a:r>
              <a:rPr lang="en-GB" sz="2400" dirty="0"/>
              <a:t>In other words, if we were to take a load of samples from the population, of size 100, and create 99% confidence intervals for them, we would expect most of them (99% of them) to contain the true population mean.</a:t>
            </a:r>
          </a:p>
          <a:p>
            <a:pPr marL="285750" indent="-285750">
              <a:buFont typeface="Arial" panose="020B0604020202020204" pitchFamily="34" charset="0"/>
              <a:buChar char="•"/>
            </a:pPr>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pPr marL="285750" indent="-285750">
              <a:buFont typeface="Arial" panose="020B0604020202020204" pitchFamily="34" charset="0"/>
              <a:buChar char="•"/>
            </a:pPr>
            <a:r>
              <a:rPr lang="en-GB" sz="2400" dirty="0"/>
              <a:t>If we used a 95% confidence interval, we could say that the same would be true 95% of the time; and so on for other values.</a:t>
            </a:r>
          </a:p>
          <a:p>
            <a:pPr marL="285750" indent="-285750">
              <a:buFont typeface="Arial" panose="020B0604020202020204" pitchFamily="34" charset="0"/>
              <a:buChar char="•"/>
            </a:pPr>
            <a:r>
              <a:rPr lang="en-GB" sz="2400" dirty="0"/>
              <a:t>Confidence levels of 95% and 99% are the most commonly used, purely because of statistical convention.</a:t>
            </a:r>
          </a:p>
          <a:p>
            <a:pPr marL="285750" indent="-285750">
              <a:buFont typeface="Arial" panose="020B0604020202020204" pitchFamily="34" charset="0"/>
              <a:buChar char="•"/>
            </a:pPr>
            <a:r>
              <a:rPr lang="en-GB" sz="2400" dirty="0"/>
              <a:t>However, this means that 1% of them would not contain the population mean.</a:t>
            </a:r>
          </a:p>
          <a:p>
            <a:pPr marL="285750" indent="-285750">
              <a:buFont typeface="Arial" panose="020B0604020202020204" pitchFamily="34" charset="0"/>
              <a:buChar char="•"/>
            </a:pPr>
            <a:r>
              <a:rPr lang="en-GB" sz="2400" dirty="0"/>
              <a:t>We cannot be sure whether a sample does truly contains the population mean.</a:t>
            </a:r>
          </a:p>
        </p:txBody>
      </p:sp>
      <p:pic>
        <p:nvPicPr>
          <p:cNvPr id="5" name="Picture 4"/>
          <p:cNvPicPr>
            <a:picLocks noChangeAspect="1"/>
          </p:cNvPicPr>
          <p:nvPr/>
        </p:nvPicPr>
        <p:blipFill>
          <a:blip r:embed="rId3"/>
          <a:stretch>
            <a:fillRect/>
          </a:stretch>
        </p:blipFill>
        <p:spPr>
          <a:xfrm>
            <a:off x="2821248" y="1441247"/>
            <a:ext cx="6549503" cy="2669778"/>
          </a:xfrm>
          <a:prstGeom prst="rect">
            <a:avLst/>
          </a:prstGeom>
        </p:spPr>
      </p:pic>
    </p:spTree>
    <p:extLst>
      <p:ext uri="{BB962C8B-B14F-4D97-AF65-F5344CB8AC3E}">
        <p14:creationId xmlns:p14="http://schemas.microsoft.com/office/powerpoint/2010/main" val="1423884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A05C-95E2-97D7-9E76-ECD187F0E3DA}"/>
              </a:ext>
            </a:extLst>
          </p:cNvPr>
          <p:cNvSpPr>
            <a:spLocks noGrp="1"/>
          </p:cNvSpPr>
          <p:nvPr>
            <p:ph type="title"/>
          </p:nvPr>
        </p:nvSpPr>
        <p:spPr/>
        <p:txBody>
          <a:bodyPr/>
          <a:lstStyle/>
          <a:p>
            <a:r>
              <a:rPr lang="en-US" dirty="0"/>
              <a:t>End of Session 10</a:t>
            </a:r>
          </a:p>
        </p:txBody>
      </p:sp>
    </p:spTree>
    <p:extLst>
      <p:ext uri="{BB962C8B-B14F-4D97-AF65-F5344CB8AC3E}">
        <p14:creationId xmlns:p14="http://schemas.microsoft.com/office/powerpoint/2010/main" val="405989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EB5D-D22F-4EDD-9732-41B76AAA6F50}"/>
              </a:ext>
            </a:extLst>
          </p:cNvPr>
          <p:cNvSpPr>
            <a:spLocks noGrp="1"/>
          </p:cNvSpPr>
          <p:nvPr>
            <p:ph type="title"/>
          </p:nvPr>
        </p:nvSpPr>
        <p:spPr/>
        <p:txBody>
          <a:bodyPr>
            <a:normAutofit fontScale="90000"/>
          </a:bodyPr>
          <a:lstStyle/>
          <a:p>
            <a:r>
              <a:rPr lang="en-US" dirty="0"/>
              <a:t>Order of Operations</a:t>
            </a:r>
            <a:br>
              <a:rPr lang="en-US" dirty="0"/>
            </a:br>
            <a:br>
              <a:rPr lang="en-US" dirty="0"/>
            </a:br>
            <a:endParaRPr lang="en-US" dirty="0"/>
          </a:p>
        </p:txBody>
      </p:sp>
      <p:sp>
        <p:nvSpPr>
          <p:cNvPr id="6" name="Content Placeholder 2">
            <a:extLst>
              <a:ext uri="{FF2B5EF4-FFF2-40B4-BE49-F238E27FC236}">
                <a16:creationId xmlns:a16="http://schemas.microsoft.com/office/drawing/2014/main" id="{75310A45-33F3-85A6-D3A5-E285AEFC1461}"/>
              </a:ext>
            </a:extLst>
          </p:cNvPr>
          <p:cNvSpPr>
            <a:spLocks noGrp="1"/>
          </p:cNvSpPr>
          <p:nvPr>
            <p:ph idx="1"/>
          </p:nvPr>
        </p:nvSpPr>
        <p:spPr>
          <a:xfrm>
            <a:off x="539094" y="1352921"/>
            <a:ext cx="11113811" cy="5172570"/>
          </a:xfrm>
        </p:spPr>
        <p:txBody>
          <a:bodyPr>
            <a:normAutofit fontScale="32500" lnSpcReduction="20000"/>
          </a:bodyPr>
          <a:lstStyle/>
          <a:p>
            <a:r>
              <a:rPr lang="en-GB" sz="6200" dirty="0">
                <a:solidFill>
                  <a:schemeClr val="tx1">
                    <a:lumMod val="95000"/>
                  </a:schemeClr>
                </a:solidFill>
              </a:rPr>
              <a:t>One last thing that is important to cover here is algebraic logic, or the order of operations. In English we would say “the red ball”, not “ the ball red”; this is an example of the way in which natural languages have an internal logic that keeps them consistent. The same thing is true for maths.</a:t>
            </a:r>
          </a:p>
          <a:p>
            <a:r>
              <a:rPr lang="en-GB" sz="6200" dirty="0">
                <a:solidFill>
                  <a:schemeClr val="tx1">
                    <a:lumMod val="95000"/>
                  </a:schemeClr>
                </a:solidFill>
              </a:rPr>
              <a:t>You may have noticed that in our previous formula, we multiplied 1.8 by C before adding 32; as we can see on the left there. We still would have done it in this order if the formula had been written the way it is on the right. </a:t>
            </a:r>
          </a:p>
          <a:p>
            <a:r>
              <a:rPr lang="en-GB" sz="6200" dirty="0">
                <a:solidFill>
                  <a:schemeClr val="tx1">
                    <a:lumMod val="95000"/>
                  </a:schemeClr>
                </a:solidFill>
              </a:rPr>
              <a:t>We do this because without this convention, the formula would be ambiguous.</a:t>
            </a:r>
          </a:p>
          <a:p>
            <a:r>
              <a:rPr lang="en-GB" sz="6200" dirty="0">
                <a:solidFill>
                  <a:schemeClr val="tx1">
                    <a:lumMod val="95000"/>
                  </a:schemeClr>
                </a:solidFill>
              </a:rPr>
              <a:t>In general, where you have the choice between addition, subtraction, multiplication, and division, multiplication and division take precedence over addition and subtraction. In essence, it does not matter which way around you write this equation, so long as you follow this order of operations.</a:t>
            </a:r>
          </a:p>
          <a:p>
            <a:r>
              <a:rPr lang="en-GB" sz="6200" dirty="0">
                <a:solidFill>
                  <a:schemeClr val="tx1">
                    <a:lumMod val="95000"/>
                  </a:schemeClr>
                </a:solidFill>
              </a:rPr>
              <a:t>It is important to note that all scientific calculators are programmed to follow this convention of algebraic precedence. But most simple four-functions calculators are not.</a:t>
            </a:r>
          </a:p>
          <a:p>
            <a:endParaRPr lang="en-GB" sz="2200" dirty="0">
              <a:solidFill>
                <a:schemeClr val="tx1">
                  <a:lumMod val="95000"/>
                </a:schemeClr>
              </a:solidFill>
            </a:endParaRPr>
          </a:p>
          <a:p>
            <a:endParaRPr lang="en-GB" sz="2200" dirty="0">
              <a:solidFill>
                <a:schemeClr val="tx1">
                  <a:lumMod val="95000"/>
                </a:schemeClr>
              </a:solidFill>
            </a:endParaRP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p:spTree>
    <p:extLst>
      <p:ext uri="{BB962C8B-B14F-4D97-AF65-F5344CB8AC3E}">
        <p14:creationId xmlns:p14="http://schemas.microsoft.com/office/powerpoint/2010/main" val="156703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5310A45-33F3-85A6-D3A5-E285AEFC1461}"/>
              </a:ext>
            </a:extLst>
          </p:cNvPr>
          <p:cNvSpPr>
            <a:spLocks noGrp="1"/>
          </p:cNvSpPr>
          <p:nvPr>
            <p:ph idx="1"/>
          </p:nvPr>
        </p:nvSpPr>
        <p:spPr>
          <a:xfrm>
            <a:off x="539094" y="743321"/>
            <a:ext cx="11113811" cy="5172570"/>
          </a:xfrm>
        </p:spPr>
        <p:txBody>
          <a:bodyPr>
            <a:normAutofit/>
          </a:bodyPr>
          <a:lstStyle/>
          <a:p>
            <a:r>
              <a:rPr lang="en-GB" sz="2400" dirty="0">
                <a:solidFill>
                  <a:schemeClr val="tx1">
                    <a:lumMod val="95000"/>
                  </a:schemeClr>
                </a:solidFill>
              </a:rPr>
              <a:t>However, regardless of what kind of logic your calculator follows, written algebra always obeys this convention. </a:t>
            </a:r>
          </a:p>
          <a:p>
            <a:r>
              <a:rPr lang="en-GB" sz="2400" dirty="0">
                <a:solidFill>
                  <a:schemeClr val="tx1">
                    <a:lumMod val="95000"/>
                  </a:schemeClr>
                </a:solidFill>
              </a:rPr>
              <a:t>Take, as an example, the following: 2+3x4=</a:t>
            </a:r>
          </a:p>
          <a:p>
            <a:r>
              <a:rPr lang="en-GB" sz="2400" dirty="0">
                <a:solidFill>
                  <a:schemeClr val="tx1">
                    <a:lumMod val="95000"/>
                  </a:schemeClr>
                </a:solidFill>
              </a:rPr>
              <a:t>If we gave this to a human calculator, they would probably produce the answer 20, following the logic of “2+3=5, times 4 = 20”.</a:t>
            </a:r>
          </a:p>
          <a:p>
            <a:r>
              <a:rPr lang="en-GB" sz="2400" dirty="0">
                <a:solidFill>
                  <a:schemeClr val="tx1">
                    <a:lumMod val="95000"/>
                  </a:schemeClr>
                </a:solidFill>
              </a:rPr>
              <a:t>However, if the question was presented as “Find the value of 2+3X, when X=4”, the calculation is still the same, but the rules of algebraic precedence gives higher priority to multiplication over addition. The answer to this algebraically ‘correct’ version is 14.</a:t>
            </a:r>
          </a:p>
          <a:p>
            <a:endParaRPr lang="en-GB" sz="6200" dirty="0">
              <a:solidFill>
                <a:schemeClr val="tx1">
                  <a:lumMod val="95000"/>
                </a:schemeClr>
              </a:solidFill>
            </a:endParaRPr>
          </a:p>
          <a:p>
            <a:endParaRPr lang="en-GB" sz="2200" dirty="0">
              <a:solidFill>
                <a:schemeClr val="tx1">
                  <a:lumMod val="95000"/>
                </a:schemeClr>
              </a:solidFill>
            </a:endParaRP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p:spTree>
    <p:extLst>
      <p:ext uri="{BB962C8B-B14F-4D97-AF65-F5344CB8AC3E}">
        <p14:creationId xmlns:p14="http://schemas.microsoft.com/office/powerpoint/2010/main" val="316339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5310A45-33F3-85A6-D3A5-E285AEFC1461}"/>
              </a:ext>
            </a:extLst>
          </p:cNvPr>
          <p:cNvSpPr>
            <a:spLocks noGrp="1"/>
          </p:cNvSpPr>
          <p:nvPr>
            <p:ph idx="1"/>
          </p:nvPr>
        </p:nvSpPr>
        <p:spPr>
          <a:xfrm>
            <a:off x="539094" y="272265"/>
            <a:ext cx="11652906" cy="6738135"/>
          </a:xfrm>
        </p:spPr>
        <p:txBody>
          <a:bodyPr>
            <a:normAutofit fontScale="70000" lnSpcReduction="20000"/>
          </a:bodyPr>
          <a:lstStyle/>
          <a:p>
            <a:r>
              <a:rPr lang="en-GB" sz="2900" dirty="0">
                <a:solidFill>
                  <a:schemeClr val="tx1">
                    <a:lumMod val="95000"/>
                  </a:schemeClr>
                </a:solidFill>
              </a:rPr>
              <a:t>If you had a formula where you wanted to do addition first, you can use parentheses. </a:t>
            </a:r>
          </a:p>
          <a:p>
            <a:r>
              <a:rPr lang="en-GB" sz="2900" dirty="0">
                <a:solidFill>
                  <a:schemeClr val="tx1">
                    <a:lumMod val="95000"/>
                  </a:schemeClr>
                </a:solidFill>
              </a:rPr>
              <a:t>For example, if you wanted to reverse our temperature calculating formula to calculate Fahrenheit to Celsius:</a:t>
            </a:r>
          </a:p>
          <a:p>
            <a:pPr marL="0" indent="0" algn="ctr">
              <a:buNone/>
            </a:pPr>
            <a:r>
              <a:rPr lang="en-GB" sz="2900" dirty="0">
                <a:solidFill>
                  <a:schemeClr val="tx1">
                    <a:lumMod val="95000"/>
                  </a:schemeClr>
                </a:solidFill>
              </a:rPr>
              <a:t>C=(𝐹−32)÷1.8</a:t>
            </a:r>
          </a:p>
          <a:p>
            <a:r>
              <a:rPr lang="en-GB" sz="2900" dirty="0">
                <a:solidFill>
                  <a:schemeClr val="tx1">
                    <a:lumMod val="95000"/>
                  </a:schemeClr>
                </a:solidFill>
              </a:rPr>
              <a:t>Written this way, the calculations done within the parentheses will be done before the rest of the calculation; in other words, we calculate F-32 before dividing the result of this by 1.8.</a:t>
            </a:r>
          </a:p>
          <a:p>
            <a:r>
              <a:rPr lang="en-GB" sz="2900" dirty="0">
                <a:solidFill>
                  <a:schemeClr val="tx1">
                    <a:lumMod val="95000"/>
                  </a:schemeClr>
                </a:solidFill>
              </a:rPr>
              <a:t>There are 3 important things to note here. </a:t>
            </a:r>
          </a:p>
          <a:p>
            <a:pPr marL="0" indent="0">
              <a:buNone/>
            </a:pPr>
            <a:r>
              <a:rPr lang="en-GB" sz="2900" dirty="0">
                <a:solidFill>
                  <a:schemeClr val="tx1">
                    <a:lumMod val="95000"/>
                  </a:schemeClr>
                </a:solidFill>
              </a:rPr>
              <a:t>	1. When you reverse a formula like this, not only do you reverse the operators (x 	  	    becomes / and + becomes -), but you also reverse the sequence.</a:t>
            </a:r>
          </a:p>
          <a:p>
            <a:pPr marL="0" indent="0">
              <a:buNone/>
            </a:pPr>
            <a:r>
              <a:rPr lang="en-GB" sz="2900" dirty="0">
                <a:solidFill>
                  <a:schemeClr val="tx1">
                    <a:lumMod val="95000"/>
                  </a:schemeClr>
                </a:solidFill>
              </a:rPr>
              <a:t>	2. If the equation above was entered into a simple four function calculator without the 	 	     parentheses, you would get the wrong answer</a:t>
            </a:r>
          </a:p>
          <a:p>
            <a:pPr marL="0" indent="0">
              <a:buNone/>
            </a:pPr>
            <a:r>
              <a:rPr lang="en-GB" sz="2900" dirty="0">
                <a:solidFill>
                  <a:schemeClr val="tx1">
                    <a:lumMod val="95000"/>
                  </a:schemeClr>
                </a:solidFill>
              </a:rPr>
              <a:t>	3. The formulae above and below are identical, and will always be interpreted in the same 	     way. It’s just that the layout below is often deemed to be the ‘neater’ representation.</a:t>
            </a:r>
          </a:p>
          <a:p>
            <a:pPr marL="0" indent="0" algn="ctr">
              <a:buNone/>
            </a:pPr>
            <a:r>
              <a:rPr lang="en-GB" sz="2900" dirty="0">
                <a:solidFill>
                  <a:schemeClr val="tx1">
                    <a:lumMod val="95000"/>
                  </a:schemeClr>
                </a:solidFill>
              </a:rPr>
              <a:t>𝐶=  (𝐹−32)/1.8 </a:t>
            </a:r>
          </a:p>
          <a:p>
            <a:pPr marL="0" indent="0">
              <a:buNone/>
            </a:pPr>
            <a:endParaRPr lang="en-GB" sz="2400" dirty="0">
              <a:solidFill>
                <a:schemeClr val="tx1">
                  <a:lumMod val="95000"/>
                </a:schemeClr>
              </a:solidFill>
            </a:endParaRPr>
          </a:p>
          <a:p>
            <a:pPr marL="0" indent="0">
              <a:buNone/>
            </a:pPr>
            <a:endParaRPr lang="en-GB" sz="2400" dirty="0">
              <a:solidFill>
                <a:schemeClr val="tx1">
                  <a:lumMod val="95000"/>
                </a:schemeClr>
              </a:solidFill>
            </a:endParaRPr>
          </a:p>
          <a:p>
            <a:endParaRPr lang="en-GB" sz="2400" dirty="0">
              <a:solidFill>
                <a:schemeClr val="tx1">
                  <a:lumMod val="95000"/>
                </a:schemeClr>
              </a:solidFill>
            </a:endParaRPr>
          </a:p>
          <a:p>
            <a:endParaRPr lang="en-GB" sz="6200" dirty="0">
              <a:solidFill>
                <a:schemeClr val="tx1">
                  <a:lumMod val="95000"/>
                </a:schemeClr>
              </a:solidFill>
            </a:endParaRPr>
          </a:p>
          <a:p>
            <a:endParaRPr lang="en-GB" sz="2200" dirty="0">
              <a:solidFill>
                <a:schemeClr val="tx1">
                  <a:lumMod val="95000"/>
                </a:schemeClr>
              </a:solidFill>
            </a:endParaRPr>
          </a:p>
          <a:p>
            <a:endParaRPr lang="en-GB" sz="2200" dirty="0">
              <a:solidFill>
                <a:schemeClr val="tx1">
                  <a:lumMod val="95000"/>
                </a:schemeClr>
              </a:solidFill>
            </a:endParaRPr>
          </a:p>
          <a:p>
            <a:endParaRPr lang="en-GB" dirty="0">
              <a:solidFill>
                <a:schemeClr val="tx1">
                  <a:lumMod val="95000"/>
                </a:schemeClr>
              </a:solidFill>
            </a:endParaRPr>
          </a:p>
          <a:p>
            <a:endParaRPr lang="en-GB" sz="2400" dirty="0">
              <a:solidFill>
                <a:schemeClr val="tx1">
                  <a:lumMod val="95000"/>
                </a:schemeClr>
              </a:solidFill>
            </a:endParaRPr>
          </a:p>
        </p:txBody>
      </p:sp>
    </p:spTree>
    <p:extLst>
      <p:ext uri="{BB962C8B-B14F-4D97-AF65-F5344CB8AC3E}">
        <p14:creationId xmlns:p14="http://schemas.microsoft.com/office/powerpoint/2010/main" val="2397221470"/>
      </p:ext>
    </p:extLst>
  </p:cSld>
  <p:clrMapOvr>
    <a:masterClrMapping/>
  </p:clrMapOvr>
</p:sld>
</file>

<file path=ppt/theme/theme1.xml><?xml version="1.0" encoding="utf-8"?>
<a:theme xmlns:a="http://schemas.openxmlformats.org/drawingml/2006/main" name="PebbleVTI">
  <a:themeElements>
    <a:clrScheme name="AnalogousFromRegularSeed_2SEEDS">
      <a:dk1>
        <a:srgbClr val="000000"/>
      </a:dk1>
      <a:lt1>
        <a:srgbClr val="FFFFFF"/>
      </a:lt1>
      <a:dk2>
        <a:srgbClr val="242C41"/>
      </a:dk2>
      <a:lt2>
        <a:srgbClr val="E2E6E8"/>
      </a:lt2>
      <a:accent1>
        <a:srgbClr val="B1653B"/>
      </a:accent1>
      <a:accent2>
        <a:srgbClr val="C34D54"/>
      </a:accent2>
      <a:accent3>
        <a:srgbClr val="BBA149"/>
      </a:accent3>
      <a:accent4>
        <a:srgbClr val="3BB1A3"/>
      </a:accent4>
      <a:accent5>
        <a:srgbClr val="4DA1C3"/>
      </a:accent5>
      <a:accent6>
        <a:srgbClr val="3B5DB1"/>
      </a:accent6>
      <a:hlink>
        <a:srgbClr val="3C8AB5"/>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3E26D5B6108B428DBE05BE5FDC472C" ma:contentTypeVersion="15" ma:contentTypeDescription="Create a new document." ma:contentTypeScope="" ma:versionID="d2693f65f30e634e2d1d9fa7c513f86b">
  <xsd:schema xmlns:xsd="http://www.w3.org/2001/XMLSchema" xmlns:xs="http://www.w3.org/2001/XMLSchema" xmlns:p="http://schemas.microsoft.com/office/2006/metadata/properties" xmlns:ns2="7cd282cf-b72a-42a4-9cd6-712c6800f520" xmlns:ns3="0fcc2beb-f7ca-4e86-b412-f865a9ac0bb4" targetNamespace="http://schemas.microsoft.com/office/2006/metadata/properties" ma:root="true" ma:fieldsID="306de2b54497dbeb684ce36aa60c2abb" ns2:_="" ns3:_="">
    <xsd:import namespace="7cd282cf-b72a-42a4-9cd6-712c6800f520"/>
    <xsd:import namespace="0fcc2beb-f7ca-4e86-b412-f865a9ac0b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d282cf-b72a-42a4-9cd6-712c6800f5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3e67f-0598-4a90-8a4a-cec34b03bf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cc2beb-f7ca-4e86-b412-f865a9ac0bb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e2a280-a49d-4741-9907-fd64bd1efab1}" ma:internalName="TaxCatchAll" ma:showField="CatchAllData" ma:web="0fcc2beb-f7ca-4e86-b412-f865a9ac0b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cd282cf-b72a-42a4-9cd6-712c6800f520">
      <Terms xmlns="http://schemas.microsoft.com/office/infopath/2007/PartnerControls"/>
    </lcf76f155ced4ddcb4097134ff3c332f>
    <TaxCatchAll xmlns="0fcc2beb-f7ca-4e86-b412-f865a9ac0bb4" xsi:nil="true"/>
  </documentManagement>
</p:properties>
</file>

<file path=customXml/itemProps1.xml><?xml version="1.0" encoding="utf-8"?>
<ds:datastoreItem xmlns:ds="http://schemas.openxmlformats.org/officeDocument/2006/customXml" ds:itemID="{AF4A6776-96F0-4CAF-B53A-4BC9C194A3C8}"/>
</file>

<file path=customXml/itemProps2.xml><?xml version="1.0" encoding="utf-8"?>
<ds:datastoreItem xmlns:ds="http://schemas.openxmlformats.org/officeDocument/2006/customXml" ds:itemID="{60AED87E-EDDA-40F1-B5D4-6E7A750D1C42}"/>
</file>

<file path=customXml/itemProps3.xml><?xml version="1.0" encoding="utf-8"?>
<ds:datastoreItem xmlns:ds="http://schemas.openxmlformats.org/officeDocument/2006/customXml" ds:itemID="{A8940C84-252E-43AA-8FB4-493D8079C84D}"/>
</file>

<file path=docProps/app.xml><?xml version="1.0" encoding="utf-8"?>
<Properties xmlns="http://schemas.openxmlformats.org/officeDocument/2006/extended-properties" xmlns:vt="http://schemas.openxmlformats.org/officeDocument/2006/docPropsVTypes">
  <TotalTime>1695</TotalTime>
  <Words>4605</Words>
  <Application>Microsoft Macintosh PowerPoint</Application>
  <PresentationFormat>Widescreen</PresentationFormat>
  <Paragraphs>354</Paragraphs>
  <Slides>63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Avenir Next LT Pro</vt:lpstr>
      <vt:lpstr>Avenir Next LT Pro Light</vt:lpstr>
      <vt:lpstr>Calibri</vt:lpstr>
      <vt:lpstr>Cambria Math</vt:lpstr>
      <vt:lpstr>Sitka Subheading</vt:lpstr>
      <vt:lpstr>PebbleVTI</vt:lpstr>
      <vt:lpstr>NCRM April 2024 – Intro to Python for data analysis: Session 8: EDA and descriptive statistics</vt:lpstr>
      <vt:lpstr>Basic mathematical notation</vt:lpstr>
      <vt:lpstr>PowerPoint Presentation</vt:lpstr>
      <vt:lpstr>PowerPoint Presentation</vt:lpstr>
      <vt:lpstr>F=1.8C+32</vt:lpstr>
      <vt:lpstr>PowerPoint Presentation</vt:lpstr>
      <vt:lpstr>Order of Operations  </vt:lpstr>
      <vt:lpstr>PowerPoint Presentation</vt:lpstr>
      <vt:lpstr>PowerPoint Presentation</vt:lpstr>
      <vt:lpstr>PowerPoint Presentation</vt:lpstr>
      <vt:lpstr>Summary statistics</vt:lpstr>
      <vt:lpstr>PowerPoint Presentation</vt:lpstr>
      <vt:lpstr>Summarising</vt:lpstr>
      <vt:lpstr>What is a distribution?</vt:lpstr>
      <vt:lpstr>An example</vt:lpstr>
      <vt:lpstr>Questions to ask about the distribution</vt:lpstr>
      <vt:lpstr>What is a typical score?</vt:lpstr>
      <vt:lpstr>The mean (x ̅)</vt:lpstr>
      <vt:lpstr>The median</vt:lpstr>
      <vt:lpstr>PowerPoint Presentation</vt:lpstr>
      <vt:lpstr>The mode</vt:lpstr>
      <vt:lpstr>Exercise 1</vt:lpstr>
      <vt:lpstr>PowerPoint Presentation</vt:lpstr>
      <vt:lpstr>Exercise 2</vt:lpstr>
      <vt:lpstr>PowerPoint Presentation</vt:lpstr>
      <vt:lpstr>Which measure is best?</vt:lpstr>
      <vt:lpstr>PowerPoint Presentation</vt:lpstr>
      <vt:lpstr>Outliers</vt:lpstr>
      <vt:lpstr>The mean is not "in the middle"</vt:lpstr>
      <vt:lpstr>Measuring variation</vt:lpstr>
      <vt:lpstr>PowerPoint Presentation</vt:lpstr>
      <vt:lpstr>Average distance from the mean?</vt:lpstr>
      <vt:lpstr>The variance</vt:lpstr>
      <vt:lpstr>PowerPoint Presentation</vt:lpstr>
      <vt:lpstr>The standard deviation</vt:lpstr>
      <vt:lpstr>Exercise 3</vt:lpstr>
      <vt:lpstr>PowerPoint Presentation</vt:lpstr>
      <vt:lpstr>Distribution arithmetic</vt:lpstr>
      <vt:lpstr>PowerPoint Presentation</vt:lpstr>
      <vt:lpstr>PowerPoint Presentation</vt:lpstr>
      <vt:lpstr>Samples vs. populations</vt:lpstr>
      <vt:lpstr>Populations and samples</vt:lpstr>
      <vt:lpstr>The need for sampling</vt:lpstr>
      <vt:lpstr>Sampling from a known distribution</vt:lpstr>
      <vt:lpstr>PowerPoint Presentation</vt:lpstr>
      <vt:lpstr>PowerPoint Presentation</vt:lpstr>
      <vt:lpstr>PowerPoint Presentation</vt:lpstr>
      <vt:lpstr>PowerPoint Presentation</vt:lpstr>
      <vt:lpstr>PowerPoint Presentation</vt:lpstr>
      <vt:lpstr>PowerPoint Presentation</vt:lpstr>
      <vt:lpstr>Confidence intervals</vt:lpstr>
      <vt:lpstr>The need for confidence intervals</vt:lpstr>
      <vt:lpstr>An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Session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Introduction to course and Python/Installing Python</dc:title>
  <dc:creator>Brace, Lewys</dc:creator>
  <cp:lastModifiedBy>Brace, Lewys</cp:lastModifiedBy>
  <cp:revision>1</cp:revision>
  <dcterms:created xsi:type="dcterms:W3CDTF">2023-05-22T14:11:34Z</dcterms:created>
  <dcterms:modified xsi:type="dcterms:W3CDTF">2024-04-19T13:21:32Z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0x010100433E26D5B6108B428DBE05BE5FDC472C</vt:lpwstr>
  </property>
</Properties>
</file>